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60" r:id="rId3"/>
    <p:sldId id="293" r:id="rId4"/>
    <p:sldId id="263" r:id="rId5"/>
    <p:sldId id="271" r:id="rId6"/>
    <p:sldId id="280" r:id="rId7"/>
    <p:sldId id="284" r:id="rId8"/>
    <p:sldId id="281" r:id="rId9"/>
    <p:sldId id="295" r:id="rId10"/>
    <p:sldId id="279" r:id="rId11"/>
    <p:sldId id="264" r:id="rId12"/>
    <p:sldId id="299" r:id="rId13"/>
    <p:sldId id="292" r:id="rId14"/>
    <p:sldId id="261" r:id="rId15"/>
    <p:sldId id="297" r:id="rId16"/>
    <p:sldId id="265" r:id="rId17"/>
    <p:sldId id="307" r:id="rId18"/>
    <p:sldId id="273" r:id="rId19"/>
    <p:sldId id="274" r:id="rId20"/>
    <p:sldId id="275" r:id="rId21"/>
    <p:sldId id="269" r:id="rId22"/>
    <p:sldId id="298" r:id="rId23"/>
    <p:sldId id="287" r:id="rId24"/>
    <p:sldId id="270" r:id="rId25"/>
    <p:sldId id="267" r:id="rId26"/>
    <p:sldId id="296" r:id="rId27"/>
    <p:sldId id="283" r:id="rId28"/>
    <p:sldId id="277" r:id="rId29"/>
    <p:sldId id="301" r:id="rId30"/>
    <p:sldId id="300" r:id="rId31"/>
  </p:sldIdLst>
  <p:sldSz cx="12192000" cy="6858000"/>
  <p:notesSz cx="6858000" cy="9144000"/>
  <p:embeddedFontLst>
    <p:embeddedFont>
      <p:font typeface="微软雅黑" panose="020B0503020204020204" pitchFamily="34" charset="-122"/>
      <p:regular r:id="rId33"/>
      <p:bold r:id="rId34"/>
    </p:embeddedFont>
    <p:embeddedFont>
      <p:font typeface="Open Sans" panose="02010600030101010101" charset="0"/>
      <p:regular r:id="rId35"/>
      <p:bold r:id="rId36"/>
      <p:italic r:id="rId37"/>
      <p:boldItalic r:id="rId38"/>
    </p:embeddedFont>
    <p:embeddedFont>
      <p:font typeface="Roboto condensed" panose="02010600030101010101" charset="0"/>
      <p:regular r:id="rId39"/>
    </p:embeddedFont>
    <p:embeddedFont>
      <p:font typeface="맑은 고딕" panose="020B0503020000020004" pitchFamily="34" charset="-127"/>
      <p:regular r:id="rId40"/>
      <p:bold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方正正大黑简体" panose="02000000000000000000" pitchFamily="2" charset="-122"/>
      <p:regular r:id="rId44"/>
    </p:embeddedFont>
    <p:embeddedFont>
      <p:font typeface="Lato" panose="020F0502020204030203" pitchFamily="34" charset="0"/>
      <p:regular r:id="rId45"/>
      <p:bold r:id="rId46"/>
    </p:embeddedFont>
    <p:embeddedFont>
      <p:font typeface="Impact" panose="020B0806030902050204" pitchFamily="34" charset="0"/>
      <p:regular r:id="rId47"/>
    </p:embeddedFont>
    <p:embeddedFont>
      <p:font typeface="Open Sans Light" panose="02010600030101010101" charset="0"/>
      <p:regular r:id="rId48"/>
      <p:italic r:id="rId49"/>
    </p:embeddedFont>
    <p:embeddedFont>
      <p:font typeface="站酷高端黑" panose="02010600030101010101" charset="-122"/>
      <p:regular r:id="rId50"/>
    </p:embeddedFont>
    <p:embeddedFont>
      <p:font typeface="方正特雅宋_GBK" panose="02000000000000000000" pitchFamily="2" charset="-122"/>
      <p:regular r:id="rId51"/>
    </p:embeddedFont>
    <p:embeddedFont>
      <p:font typeface="汉仪综艺体简" panose="02010609000101010101" pitchFamily="49" charset="-122"/>
      <p:regular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4881"/>
    <a:srgbClr val="CCECF7"/>
    <a:srgbClr val="3283BF"/>
    <a:srgbClr val="56B3E0"/>
    <a:srgbClr val="2671BE"/>
    <a:srgbClr val="4990C7"/>
    <a:srgbClr val="1BCDF8"/>
    <a:srgbClr val="5FAAD4"/>
    <a:srgbClr val="5195C9"/>
    <a:srgbClr val="509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40" autoAdjust="0"/>
    <p:restoredTop sz="85045" autoAdjust="0"/>
  </p:normalViewPr>
  <p:slideViewPr>
    <p:cSldViewPr snapToGrid="0">
      <p:cViewPr varScale="1">
        <p:scale>
          <a:sx n="138" d="100"/>
          <a:sy n="138" d="100"/>
        </p:scale>
        <p:origin x="996" y="150"/>
      </p:cViewPr>
      <p:guideLst>
        <p:guide orient="horz" pos="73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presProps" Target="pres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F1919-E30D-44C9-8C11-CA232443FE62}" type="datetimeFigureOut">
              <a:rPr lang="zh-CN" altLang="en-US" smtClean="0"/>
              <a:t>2017/12/10 Sunday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9BED6-027D-4604-A6A7-B4DBE6FB9D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702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【YOYO</a:t>
            </a:r>
            <a:r>
              <a:rPr lang="zh-CN" altLang="en-US" dirty="0"/>
              <a:t>模板</a:t>
            </a:r>
            <a:r>
              <a:rPr lang="en-US" altLang="zh-CN" dirty="0"/>
              <a:t>】</a:t>
            </a:r>
            <a:r>
              <a:rPr lang="zh-CN" altLang="en-US" dirty="0"/>
              <a:t>质感蓝空灵极致水晶演示模板</a:t>
            </a:r>
          </a:p>
          <a:p>
            <a:r>
              <a:rPr lang="zh-CN" altLang="en-US" dirty="0"/>
              <a:t>天空与海洋的气息，蓝宝石飞浮的华丽。</a:t>
            </a:r>
          </a:p>
          <a:p>
            <a:r>
              <a:rPr lang="zh-CN" altLang="en-US" dirty="0"/>
              <a:t>远古水晶遗落大地，再现世间续写魅力！</a:t>
            </a:r>
            <a:endParaRPr lang="en-US" altLang="zh-CN" dirty="0"/>
          </a:p>
          <a:p>
            <a:r>
              <a:rPr lang="zh-CN" altLang="en-US" dirty="0"/>
              <a:t>店址：</a:t>
            </a:r>
            <a:r>
              <a:rPr lang="en-US" altLang="zh-CN" dirty="0"/>
              <a:t>http://yoyoppt.yanj.cn/      </a:t>
            </a:r>
            <a:r>
              <a:rPr lang="zh-CN" altLang="en-US" dirty="0"/>
              <a:t>微博：</a:t>
            </a:r>
            <a:r>
              <a:rPr lang="en-US" altLang="zh-CN" dirty="0"/>
              <a:t>http://weibo.com/yoyoppt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9BED6-027D-4604-A6A7-B4DBE6FB9DD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915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【YOYO</a:t>
            </a:r>
            <a:r>
              <a:rPr lang="zh-CN" altLang="en-US" dirty="0"/>
              <a:t>模板</a:t>
            </a:r>
            <a:r>
              <a:rPr lang="en-US" altLang="zh-CN" dirty="0"/>
              <a:t>】</a:t>
            </a:r>
            <a:r>
              <a:rPr lang="zh-CN" altLang="en-US" dirty="0"/>
              <a:t>质感蓝空灵极致水晶演示模板</a:t>
            </a:r>
          </a:p>
          <a:p>
            <a:r>
              <a:rPr lang="zh-CN" altLang="en-US" dirty="0"/>
              <a:t>天空与海洋的气息，蓝宝石飞浮的华丽。</a:t>
            </a:r>
          </a:p>
          <a:p>
            <a:r>
              <a:rPr lang="zh-CN" altLang="en-US" dirty="0"/>
              <a:t>远古水晶遗落大地，再现世间续写魅力！</a:t>
            </a:r>
            <a:endParaRPr lang="en-US" altLang="zh-CN" dirty="0"/>
          </a:p>
          <a:p>
            <a:r>
              <a:rPr lang="zh-CN" altLang="en-US" dirty="0"/>
              <a:t>店址：</a:t>
            </a:r>
            <a:r>
              <a:rPr lang="en-US" altLang="zh-CN" dirty="0"/>
              <a:t>http://yoyoppt.yanj.cn/      </a:t>
            </a:r>
            <a:r>
              <a:rPr lang="zh-CN" altLang="en-US" dirty="0"/>
              <a:t>微博：</a:t>
            </a:r>
            <a:r>
              <a:rPr lang="en-US" altLang="zh-CN" dirty="0"/>
              <a:t>http://weibo.com/yoyoppt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9BED6-027D-4604-A6A7-B4DBE6FB9DD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036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【YOYO</a:t>
            </a:r>
            <a:r>
              <a:rPr lang="zh-CN" altLang="en-US" dirty="0"/>
              <a:t>模板</a:t>
            </a:r>
            <a:r>
              <a:rPr lang="en-US" altLang="zh-CN" dirty="0"/>
              <a:t>】</a:t>
            </a:r>
            <a:r>
              <a:rPr lang="zh-CN" altLang="en-US" dirty="0"/>
              <a:t>质感蓝空灵极致水晶演示模板</a:t>
            </a:r>
          </a:p>
          <a:p>
            <a:r>
              <a:rPr lang="zh-CN" altLang="en-US" dirty="0"/>
              <a:t>天空与海洋的气息，蓝宝石飞浮的华丽。</a:t>
            </a:r>
          </a:p>
          <a:p>
            <a:r>
              <a:rPr lang="zh-CN" altLang="en-US" dirty="0"/>
              <a:t>远古水晶遗落大地，再现世间续写魅力！</a:t>
            </a:r>
            <a:endParaRPr lang="en-US" altLang="zh-CN" dirty="0"/>
          </a:p>
          <a:p>
            <a:r>
              <a:rPr lang="zh-CN" altLang="en-US" dirty="0"/>
              <a:t>店址：</a:t>
            </a:r>
            <a:r>
              <a:rPr lang="en-US" altLang="zh-CN" dirty="0"/>
              <a:t>http://yoyoppt.yanj.cn/      </a:t>
            </a:r>
            <a:r>
              <a:rPr lang="zh-CN" altLang="en-US" dirty="0"/>
              <a:t>微博：</a:t>
            </a:r>
            <a:r>
              <a:rPr lang="en-US" altLang="zh-CN" dirty="0"/>
              <a:t>http://weibo.com/yoyoppt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9BED6-027D-4604-A6A7-B4DBE6FB9DD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219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【YOYO</a:t>
            </a:r>
            <a:r>
              <a:rPr lang="zh-CN" altLang="en-US" dirty="0"/>
              <a:t>模板</a:t>
            </a:r>
            <a:r>
              <a:rPr lang="en-US" altLang="zh-CN" dirty="0"/>
              <a:t>】</a:t>
            </a:r>
            <a:r>
              <a:rPr lang="zh-CN" altLang="en-US" dirty="0"/>
              <a:t>质感蓝空灵极致水晶演示模板</a:t>
            </a:r>
          </a:p>
          <a:p>
            <a:r>
              <a:rPr lang="zh-CN" altLang="en-US" dirty="0"/>
              <a:t>天空与海洋的气息，蓝宝石飞浮的华丽。</a:t>
            </a:r>
          </a:p>
          <a:p>
            <a:r>
              <a:rPr lang="zh-CN" altLang="en-US" dirty="0"/>
              <a:t>远古水晶遗落大地，再现世间续写魅力！</a:t>
            </a:r>
            <a:endParaRPr lang="en-US" altLang="zh-CN" dirty="0"/>
          </a:p>
          <a:p>
            <a:r>
              <a:rPr lang="zh-CN" altLang="en-US" dirty="0"/>
              <a:t>店址：</a:t>
            </a:r>
            <a:r>
              <a:rPr lang="en-US" altLang="zh-CN" dirty="0"/>
              <a:t>http://yoyoppt.yanj.cn/      </a:t>
            </a:r>
            <a:r>
              <a:rPr lang="zh-CN" altLang="en-US" dirty="0"/>
              <a:t>微博：</a:t>
            </a:r>
            <a:r>
              <a:rPr lang="en-US" altLang="zh-CN" dirty="0"/>
              <a:t>http://weibo.com/yoyoppt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9BED6-027D-4604-A6A7-B4DBE6FB9DD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043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【YOYO</a:t>
            </a:r>
            <a:r>
              <a:rPr lang="zh-CN" altLang="en-US" dirty="0"/>
              <a:t>模板</a:t>
            </a:r>
            <a:r>
              <a:rPr lang="en-US" altLang="zh-CN" dirty="0"/>
              <a:t>】</a:t>
            </a:r>
            <a:r>
              <a:rPr lang="zh-CN" altLang="en-US" dirty="0"/>
              <a:t>质感蓝空灵极致水晶演示模板</a:t>
            </a:r>
          </a:p>
          <a:p>
            <a:r>
              <a:rPr lang="zh-CN" altLang="en-US" dirty="0"/>
              <a:t>天空与海洋的气息，蓝宝石飞浮的华丽。</a:t>
            </a:r>
          </a:p>
          <a:p>
            <a:r>
              <a:rPr lang="zh-CN" altLang="en-US" dirty="0"/>
              <a:t>远古水晶遗落大地，再现世间续写魅力！</a:t>
            </a:r>
            <a:endParaRPr lang="en-US" altLang="zh-CN" dirty="0"/>
          </a:p>
          <a:p>
            <a:r>
              <a:rPr lang="zh-CN" altLang="en-US" dirty="0"/>
              <a:t>店址：</a:t>
            </a:r>
            <a:r>
              <a:rPr lang="en-US" altLang="zh-CN" dirty="0"/>
              <a:t>http://yoyoppt.yanj.cn/      </a:t>
            </a:r>
            <a:r>
              <a:rPr lang="zh-CN" altLang="en-US" dirty="0"/>
              <a:t>微博：</a:t>
            </a:r>
            <a:r>
              <a:rPr lang="en-US" altLang="zh-CN" dirty="0"/>
              <a:t>http://weibo.com/yoyoppt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9BED6-027D-4604-A6A7-B4DBE6FB9DD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63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【YOYO</a:t>
            </a:r>
            <a:r>
              <a:rPr lang="zh-CN" altLang="en-US" dirty="0"/>
              <a:t>模板</a:t>
            </a:r>
            <a:r>
              <a:rPr lang="en-US" altLang="zh-CN" dirty="0"/>
              <a:t>】</a:t>
            </a:r>
            <a:r>
              <a:rPr lang="zh-CN" altLang="en-US" dirty="0"/>
              <a:t>质感蓝空灵极致水晶演示模板</a:t>
            </a:r>
          </a:p>
          <a:p>
            <a:r>
              <a:rPr lang="zh-CN" altLang="en-US" dirty="0"/>
              <a:t>天空与海洋的气息，蓝宝石飞浮的华丽。</a:t>
            </a:r>
          </a:p>
          <a:p>
            <a:r>
              <a:rPr lang="zh-CN" altLang="en-US" dirty="0"/>
              <a:t>远古水晶遗落大地，再现世间续写魅力！</a:t>
            </a:r>
            <a:endParaRPr lang="en-US" altLang="zh-CN" dirty="0"/>
          </a:p>
          <a:p>
            <a:r>
              <a:rPr lang="zh-CN" altLang="en-US" dirty="0"/>
              <a:t>店址：</a:t>
            </a:r>
            <a:r>
              <a:rPr lang="en-US" altLang="zh-CN" dirty="0"/>
              <a:t>http://yoyoppt.yanj.cn/      </a:t>
            </a:r>
            <a:r>
              <a:rPr lang="zh-CN" altLang="en-US" dirty="0"/>
              <a:t>微博：</a:t>
            </a:r>
            <a:r>
              <a:rPr lang="en-US" altLang="zh-CN" dirty="0"/>
              <a:t>http://weibo.com/yoyoppt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9BED6-027D-4604-A6A7-B4DBE6FB9DD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063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【YOYO</a:t>
            </a:r>
            <a:r>
              <a:rPr lang="zh-CN" altLang="en-US" dirty="0"/>
              <a:t>模板</a:t>
            </a:r>
            <a:r>
              <a:rPr lang="en-US" altLang="zh-CN" dirty="0"/>
              <a:t>】</a:t>
            </a:r>
            <a:r>
              <a:rPr lang="zh-CN" altLang="en-US" dirty="0"/>
              <a:t>质感蓝空灵极致水晶演示模板</a:t>
            </a:r>
          </a:p>
          <a:p>
            <a:r>
              <a:rPr lang="zh-CN" altLang="en-US" dirty="0"/>
              <a:t>天空与海洋的气息，蓝宝石飞浮的华丽。</a:t>
            </a:r>
          </a:p>
          <a:p>
            <a:r>
              <a:rPr lang="zh-CN" altLang="en-US" dirty="0"/>
              <a:t>远古水晶遗落大地，再现世间续写魅力！</a:t>
            </a:r>
            <a:endParaRPr lang="en-US" altLang="zh-CN" dirty="0"/>
          </a:p>
          <a:p>
            <a:r>
              <a:rPr lang="zh-CN" altLang="en-US" dirty="0"/>
              <a:t>店址：</a:t>
            </a:r>
            <a:r>
              <a:rPr lang="en-US" altLang="zh-CN" dirty="0"/>
              <a:t>http://yoyoppt.yanj.cn/      </a:t>
            </a:r>
            <a:r>
              <a:rPr lang="zh-CN" altLang="en-US" dirty="0"/>
              <a:t>微博：</a:t>
            </a:r>
            <a:r>
              <a:rPr lang="en-US" altLang="zh-CN" dirty="0"/>
              <a:t>http://weibo.com/yoyoppt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9BED6-027D-4604-A6A7-B4DBE6FB9DD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179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【YOYO</a:t>
            </a:r>
            <a:r>
              <a:rPr lang="zh-CN" altLang="en-US" dirty="0"/>
              <a:t>模板</a:t>
            </a:r>
            <a:r>
              <a:rPr lang="en-US" altLang="zh-CN" dirty="0"/>
              <a:t>】</a:t>
            </a:r>
            <a:r>
              <a:rPr lang="zh-CN" altLang="en-US" dirty="0"/>
              <a:t>质感蓝空灵极致水晶演示模板</a:t>
            </a:r>
          </a:p>
          <a:p>
            <a:r>
              <a:rPr lang="zh-CN" altLang="en-US" dirty="0"/>
              <a:t>天空与海洋的气息，蓝宝石飞浮的华丽。</a:t>
            </a:r>
          </a:p>
          <a:p>
            <a:r>
              <a:rPr lang="zh-CN" altLang="en-US" dirty="0"/>
              <a:t>远古水晶遗落大地，再现世间续写魅力！</a:t>
            </a:r>
            <a:endParaRPr lang="en-US" altLang="zh-CN" dirty="0"/>
          </a:p>
          <a:p>
            <a:r>
              <a:rPr lang="zh-CN" altLang="en-US" dirty="0"/>
              <a:t>店址：</a:t>
            </a:r>
            <a:r>
              <a:rPr lang="en-US" altLang="zh-CN" dirty="0"/>
              <a:t>http://yoyoppt.yanj.cn/      </a:t>
            </a:r>
            <a:r>
              <a:rPr lang="zh-CN" altLang="en-US" dirty="0"/>
              <a:t>微博：</a:t>
            </a:r>
            <a:r>
              <a:rPr lang="en-US" altLang="zh-CN" dirty="0"/>
              <a:t>http://weibo.com/yoyoppt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9BED6-027D-4604-A6A7-B4DBE6FB9DD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109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【YOYO</a:t>
            </a:r>
            <a:r>
              <a:rPr lang="zh-CN" altLang="en-US" dirty="0"/>
              <a:t>模板</a:t>
            </a:r>
            <a:r>
              <a:rPr lang="en-US" altLang="zh-CN" dirty="0"/>
              <a:t>】</a:t>
            </a:r>
            <a:r>
              <a:rPr lang="zh-CN" altLang="en-US" dirty="0"/>
              <a:t>质感蓝空灵极致水晶演示模板</a:t>
            </a:r>
          </a:p>
          <a:p>
            <a:r>
              <a:rPr lang="zh-CN" altLang="en-US" dirty="0"/>
              <a:t>天空与海洋的气息，蓝宝石飞浮的华丽。</a:t>
            </a:r>
          </a:p>
          <a:p>
            <a:r>
              <a:rPr lang="zh-CN" altLang="en-US" dirty="0"/>
              <a:t>远古水晶遗落大地，再现世间续写魅力！</a:t>
            </a:r>
            <a:endParaRPr lang="en-US" altLang="zh-CN" dirty="0"/>
          </a:p>
          <a:p>
            <a:r>
              <a:rPr lang="zh-CN" altLang="en-US" dirty="0"/>
              <a:t>店址：</a:t>
            </a:r>
            <a:r>
              <a:rPr lang="en-US" altLang="zh-CN" dirty="0"/>
              <a:t>http://yoyoppt.yanj.cn/      </a:t>
            </a:r>
            <a:r>
              <a:rPr lang="zh-CN" altLang="en-US" dirty="0"/>
              <a:t>微博：</a:t>
            </a:r>
            <a:r>
              <a:rPr lang="en-US" altLang="zh-CN" dirty="0"/>
              <a:t>http://weibo.com/yoyoppt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9BED6-027D-4604-A6A7-B4DBE6FB9DD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1983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【YOYO</a:t>
            </a:r>
            <a:r>
              <a:rPr lang="zh-CN" altLang="en-US" dirty="0"/>
              <a:t>模板</a:t>
            </a:r>
            <a:r>
              <a:rPr lang="en-US" altLang="zh-CN" dirty="0"/>
              <a:t>】</a:t>
            </a:r>
            <a:r>
              <a:rPr lang="zh-CN" altLang="en-US" dirty="0"/>
              <a:t>质感蓝空灵极致水晶演示模板</a:t>
            </a:r>
          </a:p>
          <a:p>
            <a:r>
              <a:rPr lang="zh-CN" altLang="en-US" dirty="0"/>
              <a:t>天空与海洋的气息，蓝宝石飞浮的华丽。</a:t>
            </a:r>
          </a:p>
          <a:p>
            <a:r>
              <a:rPr lang="zh-CN" altLang="en-US" dirty="0"/>
              <a:t>远古水晶遗落大地，再现世间续写魅力！</a:t>
            </a:r>
            <a:endParaRPr lang="en-US" altLang="zh-CN" dirty="0"/>
          </a:p>
          <a:p>
            <a:r>
              <a:rPr lang="zh-CN" altLang="en-US" dirty="0"/>
              <a:t>店址：</a:t>
            </a:r>
            <a:r>
              <a:rPr lang="en-US" altLang="zh-CN" dirty="0"/>
              <a:t>http://yoyoppt.yanj.cn/      </a:t>
            </a:r>
            <a:r>
              <a:rPr lang="zh-CN" altLang="en-US" dirty="0"/>
              <a:t>微博：</a:t>
            </a:r>
            <a:r>
              <a:rPr lang="en-US" altLang="zh-CN" dirty="0"/>
              <a:t>http://weibo.com/yoyoppt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9BED6-027D-4604-A6A7-B4DBE6FB9DD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512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【YOYO</a:t>
            </a:r>
            <a:r>
              <a:rPr lang="zh-CN" altLang="en-US" dirty="0"/>
              <a:t>模板</a:t>
            </a:r>
            <a:r>
              <a:rPr lang="en-US" altLang="zh-CN" dirty="0"/>
              <a:t>】</a:t>
            </a:r>
            <a:r>
              <a:rPr lang="zh-CN" altLang="en-US" dirty="0"/>
              <a:t>质感蓝空灵极致水晶演示模板</a:t>
            </a:r>
          </a:p>
          <a:p>
            <a:r>
              <a:rPr lang="zh-CN" altLang="en-US" dirty="0"/>
              <a:t>天空与海洋的气息，蓝宝石飞浮的华丽。</a:t>
            </a:r>
          </a:p>
          <a:p>
            <a:r>
              <a:rPr lang="zh-CN" altLang="en-US" dirty="0"/>
              <a:t>远古水晶遗落大地，再现世间续写魅力！</a:t>
            </a:r>
            <a:endParaRPr lang="en-US" altLang="zh-CN" dirty="0"/>
          </a:p>
          <a:p>
            <a:r>
              <a:rPr lang="zh-CN" altLang="en-US" dirty="0"/>
              <a:t>店址：</a:t>
            </a:r>
            <a:r>
              <a:rPr lang="en-US" altLang="zh-CN" dirty="0"/>
              <a:t>http://yoyoppt.yanj.cn/      </a:t>
            </a:r>
            <a:r>
              <a:rPr lang="zh-CN" altLang="en-US" dirty="0"/>
              <a:t>微博：</a:t>
            </a:r>
            <a:r>
              <a:rPr lang="en-US" altLang="zh-CN" dirty="0"/>
              <a:t>http://weibo.com/yoyoppt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9BED6-027D-4604-A6A7-B4DBE6FB9DD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78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【YOYO</a:t>
            </a:r>
            <a:r>
              <a:rPr lang="zh-CN" altLang="en-US" dirty="0"/>
              <a:t>模板</a:t>
            </a:r>
            <a:r>
              <a:rPr lang="en-US" altLang="zh-CN" dirty="0"/>
              <a:t>】</a:t>
            </a:r>
            <a:r>
              <a:rPr lang="zh-CN" altLang="en-US" dirty="0"/>
              <a:t>质感蓝空灵极致水晶演示模板</a:t>
            </a:r>
          </a:p>
          <a:p>
            <a:r>
              <a:rPr lang="zh-CN" altLang="en-US" dirty="0"/>
              <a:t>天空与海洋的气息，蓝宝石飞浮的华丽。</a:t>
            </a:r>
          </a:p>
          <a:p>
            <a:r>
              <a:rPr lang="zh-CN" altLang="en-US" dirty="0"/>
              <a:t>远古水晶遗落大地，再现世间续写魅力！</a:t>
            </a:r>
            <a:endParaRPr lang="en-US" altLang="zh-CN" dirty="0"/>
          </a:p>
          <a:p>
            <a:r>
              <a:rPr lang="zh-CN" altLang="en-US" dirty="0"/>
              <a:t>店址：</a:t>
            </a:r>
            <a:r>
              <a:rPr lang="en-US" altLang="zh-CN" dirty="0"/>
              <a:t>http://yoyoppt.yanj.cn/      </a:t>
            </a:r>
            <a:r>
              <a:rPr lang="zh-CN" altLang="en-US" dirty="0"/>
              <a:t>微博：</a:t>
            </a:r>
            <a:r>
              <a:rPr lang="en-US" altLang="zh-CN" dirty="0"/>
              <a:t>http://weibo.com/yoyoppt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9BED6-027D-4604-A6A7-B4DBE6FB9DD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274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【YOYO</a:t>
            </a:r>
            <a:r>
              <a:rPr lang="zh-CN" altLang="en-US" dirty="0"/>
              <a:t>模板</a:t>
            </a:r>
            <a:r>
              <a:rPr lang="en-US" altLang="zh-CN" dirty="0"/>
              <a:t>】</a:t>
            </a:r>
            <a:r>
              <a:rPr lang="zh-CN" altLang="en-US" dirty="0"/>
              <a:t>质感蓝空灵极致水晶演示模板</a:t>
            </a:r>
          </a:p>
          <a:p>
            <a:r>
              <a:rPr lang="zh-CN" altLang="en-US" dirty="0"/>
              <a:t>天空与海洋的气息，蓝宝石飞浮的华丽。</a:t>
            </a:r>
          </a:p>
          <a:p>
            <a:r>
              <a:rPr lang="zh-CN" altLang="en-US" dirty="0"/>
              <a:t>远古水晶遗落大地，再现世间续写魅力！</a:t>
            </a:r>
            <a:endParaRPr lang="en-US" altLang="zh-CN" dirty="0"/>
          </a:p>
          <a:p>
            <a:r>
              <a:rPr lang="zh-CN" altLang="en-US" dirty="0"/>
              <a:t>店址：</a:t>
            </a:r>
            <a:r>
              <a:rPr lang="en-US" altLang="zh-CN" dirty="0"/>
              <a:t>http://yoyoppt.yanj.cn/      </a:t>
            </a:r>
            <a:r>
              <a:rPr lang="zh-CN" altLang="en-US" dirty="0"/>
              <a:t>微博：</a:t>
            </a:r>
            <a:r>
              <a:rPr lang="en-US" altLang="zh-CN" dirty="0"/>
              <a:t>http://weibo.com/yoyoppt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9BED6-027D-4604-A6A7-B4DBE6FB9DD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261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【YOYO</a:t>
            </a:r>
            <a:r>
              <a:rPr lang="zh-CN" altLang="en-US" dirty="0"/>
              <a:t>模板</a:t>
            </a:r>
            <a:r>
              <a:rPr lang="en-US" altLang="zh-CN" dirty="0"/>
              <a:t>】</a:t>
            </a:r>
            <a:r>
              <a:rPr lang="zh-CN" altLang="en-US" dirty="0"/>
              <a:t>质感蓝空灵极致水晶演示模板</a:t>
            </a:r>
          </a:p>
          <a:p>
            <a:r>
              <a:rPr lang="zh-CN" altLang="en-US" dirty="0"/>
              <a:t>天空与海洋的气息，蓝宝石飞浮的华丽。</a:t>
            </a:r>
          </a:p>
          <a:p>
            <a:r>
              <a:rPr lang="zh-CN" altLang="en-US" dirty="0"/>
              <a:t>远古水晶遗落大地，再现世间续写魅力！</a:t>
            </a:r>
            <a:endParaRPr lang="en-US" altLang="zh-CN" dirty="0"/>
          </a:p>
          <a:p>
            <a:r>
              <a:rPr lang="zh-CN" altLang="en-US" dirty="0"/>
              <a:t>店址：</a:t>
            </a:r>
            <a:r>
              <a:rPr lang="en-US" altLang="zh-CN" dirty="0"/>
              <a:t>http://yoyoppt.yanj.cn/      </a:t>
            </a:r>
            <a:r>
              <a:rPr lang="zh-CN" altLang="en-US" dirty="0"/>
              <a:t>微博：</a:t>
            </a:r>
            <a:r>
              <a:rPr lang="en-US" altLang="zh-CN" dirty="0"/>
              <a:t>http://weibo.com/yoyoppt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9BED6-027D-4604-A6A7-B4DBE6FB9DD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772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【YOYO</a:t>
            </a:r>
            <a:r>
              <a:rPr lang="zh-CN" altLang="en-US" dirty="0"/>
              <a:t>模板</a:t>
            </a:r>
            <a:r>
              <a:rPr lang="en-US" altLang="zh-CN" dirty="0"/>
              <a:t>】</a:t>
            </a:r>
            <a:r>
              <a:rPr lang="zh-CN" altLang="en-US" dirty="0"/>
              <a:t>质感蓝空灵极致水晶演示模板</a:t>
            </a:r>
          </a:p>
          <a:p>
            <a:r>
              <a:rPr lang="zh-CN" altLang="en-US" dirty="0"/>
              <a:t>天空与海洋的气息，蓝宝石飞浮的华丽。</a:t>
            </a:r>
          </a:p>
          <a:p>
            <a:r>
              <a:rPr lang="zh-CN" altLang="en-US" dirty="0"/>
              <a:t>远古水晶遗落大地，再现世间续写魅力！</a:t>
            </a:r>
            <a:endParaRPr lang="en-US" altLang="zh-CN" dirty="0"/>
          </a:p>
          <a:p>
            <a:r>
              <a:rPr lang="zh-CN" altLang="en-US" dirty="0"/>
              <a:t>店址：</a:t>
            </a:r>
            <a:r>
              <a:rPr lang="en-US" altLang="zh-CN" dirty="0"/>
              <a:t>http://yoyoppt.yanj.cn/      </a:t>
            </a:r>
            <a:r>
              <a:rPr lang="zh-CN" altLang="en-US" dirty="0"/>
              <a:t>微博：</a:t>
            </a:r>
            <a:r>
              <a:rPr lang="en-US" altLang="zh-CN" dirty="0"/>
              <a:t>http://weibo.com/yoyoppt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9BED6-027D-4604-A6A7-B4DBE6FB9DD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331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【YOYO</a:t>
            </a:r>
            <a:r>
              <a:rPr lang="zh-CN" altLang="en-US" dirty="0"/>
              <a:t>模板</a:t>
            </a:r>
            <a:r>
              <a:rPr lang="en-US" altLang="zh-CN" dirty="0"/>
              <a:t>】</a:t>
            </a:r>
            <a:r>
              <a:rPr lang="zh-CN" altLang="en-US" dirty="0"/>
              <a:t>质感蓝空灵极致水晶演示模板</a:t>
            </a:r>
          </a:p>
          <a:p>
            <a:r>
              <a:rPr lang="zh-CN" altLang="en-US" dirty="0"/>
              <a:t>天空与海洋的气息，蓝宝石飞浮的华丽。</a:t>
            </a:r>
          </a:p>
          <a:p>
            <a:r>
              <a:rPr lang="zh-CN" altLang="en-US" dirty="0"/>
              <a:t>远古水晶遗落大地，再现世间续写魅力！</a:t>
            </a:r>
            <a:endParaRPr lang="en-US" altLang="zh-CN" dirty="0"/>
          </a:p>
          <a:p>
            <a:r>
              <a:rPr lang="zh-CN" altLang="en-US" dirty="0"/>
              <a:t>店址：</a:t>
            </a:r>
            <a:r>
              <a:rPr lang="en-US" altLang="zh-CN" dirty="0"/>
              <a:t>http://yoyoppt.yanj.cn/      </a:t>
            </a:r>
            <a:r>
              <a:rPr lang="zh-CN" altLang="en-US" dirty="0"/>
              <a:t>微博：</a:t>
            </a:r>
            <a:r>
              <a:rPr lang="en-US" altLang="zh-CN" dirty="0"/>
              <a:t>http://weibo.com/yoyoppt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9BED6-027D-4604-A6A7-B4DBE6FB9DD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919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【YOYO</a:t>
            </a:r>
            <a:r>
              <a:rPr lang="zh-CN" altLang="en-US" dirty="0"/>
              <a:t>模板</a:t>
            </a:r>
            <a:r>
              <a:rPr lang="en-US" altLang="zh-CN" dirty="0"/>
              <a:t>】</a:t>
            </a:r>
            <a:r>
              <a:rPr lang="zh-CN" altLang="en-US" dirty="0"/>
              <a:t>质感蓝空灵极致水晶演示模板</a:t>
            </a:r>
          </a:p>
          <a:p>
            <a:r>
              <a:rPr lang="zh-CN" altLang="en-US" dirty="0"/>
              <a:t>天空与海洋的气息，蓝宝石飞浮的华丽。</a:t>
            </a:r>
          </a:p>
          <a:p>
            <a:r>
              <a:rPr lang="zh-CN" altLang="en-US" dirty="0"/>
              <a:t>远古水晶遗落大地，再现世间续写魅力！</a:t>
            </a:r>
            <a:endParaRPr lang="en-US" altLang="zh-CN" dirty="0"/>
          </a:p>
          <a:p>
            <a:r>
              <a:rPr lang="zh-CN" altLang="en-US" dirty="0"/>
              <a:t>店址：</a:t>
            </a:r>
            <a:r>
              <a:rPr lang="en-US" altLang="zh-CN" dirty="0"/>
              <a:t>http://yoyoppt.yanj.cn/      </a:t>
            </a:r>
            <a:r>
              <a:rPr lang="zh-CN" altLang="en-US" dirty="0"/>
              <a:t>微博：</a:t>
            </a:r>
            <a:r>
              <a:rPr lang="en-US" altLang="zh-CN" dirty="0"/>
              <a:t>http://weibo.com/yoyoppt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9BED6-027D-4604-A6A7-B4DBE6FB9DD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399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【YOYO</a:t>
            </a:r>
            <a:r>
              <a:rPr lang="zh-CN" altLang="en-US" dirty="0"/>
              <a:t>模板</a:t>
            </a:r>
            <a:r>
              <a:rPr lang="en-US" altLang="zh-CN" dirty="0"/>
              <a:t>】</a:t>
            </a:r>
            <a:r>
              <a:rPr lang="zh-CN" altLang="en-US" dirty="0"/>
              <a:t>质感蓝空灵极致水晶演示模板</a:t>
            </a:r>
          </a:p>
          <a:p>
            <a:r>
              <a:rPr lang="zh-CN" altLang="en-US" dirty="0"/>
              <a:t>天空与海洋的气息，蓝宝石飞浮的华丽。</a:t>
            </a:r>
          </a:p>
          <a:p>
            <a:r>
              <a:rPr lang="zh-CN" altLang="en-US" dirty="0"/>
              <a:t>远古水晶遗落大地，再现世间续写魅力！</a:t>
            </a:r>
            <a:endParaRPr lang="en-US" altLang="zh-CN" dirty="0"/>
          </a:p>
          <a:p>
            <a:r>
              <a:rPr lang="zh-CN" altLang="en-US" dirty="0"/>
              <a:t>店址：</a:t>
            </a:r>
            <a:r>
              <a:rPr lang="en-US" altLang="zh-CN" dirty="0"/>
              <a:t>http://yoyoppt.yanj.cn/      </a:t>
            </a:r>
            <a:r>
              <a:rPr lang="zh-CN" altLang="en-US" dirty="0"/>
              <a:t>微博：</a:t>
            </a:r>
            <a:r>
              <a:rPr lang="en-US" altLang="zh-CN" dirty="0"/>
              <a:t>http://weibo.com/yoyoppt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9BED6-027D-4604-A6A7-B4DBE6FB9DD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3581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【YOYO</a:t>
            </a:r>
            <a:r>
              <a:rPr lang="zh-CN" altLang="en-US" dirty="0"/>
              <a:t>模板</a:t>
            </a:r>
            <a:r>
              <a:rPr lang="en-US" altLang="zh-CN" dirty="0"/>
              <a:t>】</a:t>
            </a:r>
            <a:r>
              <a:rPr lang="zh-CN" altLang="en-US" dirty="0"/>
              <a:t>质感蓝空灵极致水晶演示模板</a:t>
            </a:r>
          </a:p>
          <a:p>
            <a:r>
              <a:rPr lang="zh-CN" altLang="en-US" dirty="0"/>
              <a:t>天空与海洋的气息，蓝宝石飞浮的华丽。</a:t>
            </a:r>
          </a:p>
          <a:p>
            <a:r>
              <a:rPr lang="zh-CN" altLang="en-US" dirty="0"/>
              <a:t>远古水晶遗落大地，再现世间续写魅力！</a:t>
            </a:r>
            <a:endParaRPr lang="en-US" altLang="zh-CN" dirty="0"/>
          </a:p>
          <a:p>
            <a:r>
              <a:rPr lang="zh-CN" altLang="en-US" dirty="0"/>
              <a:t>店址：</a:t>
            </a:r>
            <a:r>
              <a:rPr lang="en-US" altLang="zh-CN" dirty="0"/>
              <a:t>http://yoyoppt.yanj.cn/      </a:t>
            </a:r>
            <a:r>
              <a:rPr lang="zh-CN" altLang="en-US" dirty="0"/>
              <a:t>微博：</a:t>
            </a:r>
            <a:r>
              <a:rPr lang="en-US" altLang="zh-CN" dirty="0"/>
              <a:t>http://weibo.com/yoyoppt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9BED6-027D-4604-A6A7-B4DBE6FB9DD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72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【YOYO</a:t>
            </a:r>
            <a:r>
              <a:rPr lang="zh-CN" altLang="en-US" dirty="0"/>
              <a:t>模板</a:t>
            </a:r>
            <a:r>
              <a:rPr lang="en-US" altLang="zh-CN" dirty="0"/>
              <a:t>】</a:t>
            </a:r>
            <a:r>
              <a:rPr lang="zh-CN" altLang="en-US" dirty="0"/>
              <a:t>质感蓝空灵极致水晶演示模板</a:t>
            </a:r>
          </a:p>
          <a:p>
            <a:r>
              <a:rPr lang="zh-CN" altLang="en-US" dirty="0"/>
              <a:t>天空与海洋的气息，蓝宝石飞浮的华丽。</a:t>
            </a:r>
          </a:p>
          <a:p>
            <a:r>
              <a:rPr lang="zh-CN" altLang="en-US" dirty="0"/>
              <a:t>远古水晶遗落大地，再现世间续写魅力！</a:t>
            </a:r>
            <a:endParaRPr lang="en-US" altLang="zh-CN" dirty="0"/>
          </a:p>
          <a:p>
            <a:r>
              <a:rPr lang="zh-CN" altLang="en-US" dirty="0"/>
              <a:t>店址：</a:t>
            </a:r>
            <a:r>
              <a:rPr lang="en-US" altLang="zh-CN" dirty="0"/>
              <a:t>http://yoyoppt.yanj.cn/      </a:t>
            </a:r>
            <a:r>
              <a:rPr lang="zh-CN" altLang="en-US" dirty="0"/>
              <a:t>微博：</a:t>
            </a:r>
            <a:r>
              <a:rPr lang="en-US" altLang="zh-CN" dirty="0"/>
              <a:t>http://weibo.com/yoyoppt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9BED6-027D-4604-A6A7-B4DBE6FB9DD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770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【YOYO</a:t>
            </a:r>
            <a:r>
              <a:rPr lang="zh-CN" altLang="en-US" dirty="0"/>
              <a:t>模板</a:t>
            </a:r>
            <a:r>
              <a:rPr lang="en-US" altLang="zh-CN" dirty="0"/>
              <a:t>】</a:t>
            </a:r>
            <a:r>
              <a:rPr lang="zh-CN" altLang="en-US" dirty="0"/>
              <a:t>质感蓝空灵极致水晶演示模板</a:t>
            </a:r>
          </a:p>
          <a:p>
            <a:r>
              <a:rPr lang="zh-CN" altLang="en-US" dirty="0"/>
              <a:t>天空与海洋的气息，蓝宝石飞浮的华丽。</a:t>
            </a:r>
          </a:p>
          <a:p>
            <a:r>
              <a:rPr lang="zh-CN" altLang="en-US" dirty="0"/>
              <a:t>远古水晶遗落大地，再现世间续写魅力！</a:t>
            </a:r>
            <a:endParaRPr lang="en-US" altLang="zh-CN" dirty="0"/>
          </a:p>
          <a:p>
            <a:r>
              <a:rPr lang="zh-CN" altLang="en-US" dirty="0"/>
              <a:t>店址：</a:t>
            </a:r>
            <a:r>
              <a:rPr lang="en-US" altLang="zh-CN" dirty="0"/>
              <a:t>http://yoyoppt.yanj.cn/      </a:t>
            </a:r>
            <a:r>
              <a:rPr lang="zh-CN" altLang="en-US" dirty="0"/>
              <a:t>微博：</a:t>
            </a:r>
            <a:r>
              <a:rPr lang="en-US" altLang="zh-CN" dirty="0"/>
              <a:t>http://weibo.com/yoyoppt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9BED6-027D-4604-A6A7-B4DBE6FB9DD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69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【YOYO</a:t>
            </a:r>
            <a:r>
              <a:rPr lang="zh-CN" altLang="en-US" dirty="0"/>
              <a:t>模板</a:t>
            </a:r>
            <a:r>
              <a:rPr lang="en-US" altLang="zh-CN" dirty="0"/>
              <a:t>】</a:t>
            </a:r>
            <a:r>
              <a:rPr lang="zh-CN" altLang="en-US" dirty="0"/>
              <a:t>质感蓝空灵极致水晶演示模板</a:t>
            </a:r>
          </a:p>
          <a:p>
            <a:r>
              <a:rPr lang="zh-CN" altLang="en-US" dirty="0"/>
              <a:t>天空与海洋的气息，蓝宝石飞浮的华丽。</a:t>
            </a:r>
          </a:p>
          <a:p>
            <a:r>
              <a:rPr lang="zh-CN" altLang="en-US" dirty="0"/>
              <a:t>远古水晶遗落大地，再现世间续写魅力！</a:t>
            </a:r>
            <a:endParaRPr lang="en-US" altLang="zh-CN" dirty="0"/>
          </a:p>
          <a:p>
            <a:r>
              <a:rPr lang="zh-CN" altLang="en-US" dirty="0"/>
              <a:t>店址：</a:t>
            </a:r>
            <a:r>
              <a:rPr lang="en-US" altLang="zh-CN" dirty="0"/>
              <a:t>http://yoyoppt.yanj.cn/      </a:t>
            </a:r>
            <a:r>
              <a:rPr lang="zh-CN" altLang="en-US" dirty="0"/>
              <a:t>微博：</a:t>
            </a:r>
            <a:r>
              <a:rPr lang="en-US" altLang="zh-CN" dirty="0"/>
              <a:t>http://weibo.com/yoyoppt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9BED6-027D-4604-A6A7-B4DBE6FB9DD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828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【YOYO</a:t>
            </a:r>
            <a:r>
              <a:rPr lang="zh-CN" altLang="en-US" dirty="0"/>
              <a:t>模板</a:t>
            </a:r>
            <a:r>
              <a:rPr lang="en-US" altLang="zh-CN" dirty="0"/>
              <a:t>】</a:t>
            </a:r>
            <a:r>
              <a:rPr lang="zh-CN" altLang="en-US" dirty="0"/>
              <a:t>质感蓝空灵极致水晶演示模板</a:t>
            </a:r>
          </a:p>
          <a:p>
            <a:r>
              <a:rPr lang="zh-CN" altLang="en-US" dirty="0"/>
              <a:t>天空与海洋的气息，蓝宝石飞浮的华丽。</a:t>
            </a:r>
          </a:p>
          <a:p>
            <a:r>
              <a:rPr lang="zh-CN" altLang="en-US" dirty="0"/>
              <a:t>远古水晶遗落大地，再现世间续写魅力！</a:t>
            </a:r>
            <a:endParaRPr lang="en-US" altLang="zh-CN" dirty="0"/>
          </a:p>
          <a:p>
            <a:r>
              <a:rPr lang="zh-CN" altLang="en-US" dirty="0"/>
              <a:t>店址：</a:t>
            </a:r>
            <a:r>
              <a:rPr lang="en-US" altLang="zh-CN" dirty="0"/>
              <a:t>http://yoyoppt.yanj.cn/      </a:t>
            </a:r>
            <a:r>
              <a:rPr lang="zh-CN" altLang="en-US" dirty="0"/>
              <a:t>微博：</a:t>
            </a:r>
            <a:r>
              <a:rPr lang="en-US" altLang="zh-CN" dirty="0"/>
              <a:t>http://weibo.com/yoyoppt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9BED6-027D-4604-A6A7-B4DBE6FB9DD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782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【YOYO</a:t>
            </a:r>
            <a:r>
              <a:rPr lang="zh-CN" altLang="en-US" dirty="0"/>
              <a:t>模板</a:t>
            </a:r>
            <a:r>
              <a:rPr lang="en-US" altLang="zh-CN" dirty="0"/>
              <a:t>】</a:t>
            </a:r>
            <a:r>
              <a:rPr lang="zh-CN" altLang="en-US" dirty="0"/>
              <a:t>质感蓝空灵极致水晶演示模板</a:t>
            </a:r>
          </a:p>
          <a:p>
            <a:r>
              <a:rPr lang="zh-CN" altLang="en-US" dirty="0"/>
              <a:t>天空与海洋的气息，蓝宝石飞浮的华丽。</a:t>
            </a:r>
          </a:p>
          <a:p>
            <a:r>
              <a:rPr lang="zh-CN" altLang="en-US" dirty="0"/>
              <a:t>远古水晶遗落大地，再现世间续写魅力！</a:t>
            </a:r>
            <a:endParaRPr lang="en-US" altLang="zh-CN" dirty="0"/>
          </a:p>
          <a:p>
            <a:r>
              <a:rPr lang="zh-CN" altLang="en-US" dirty="0"/>
              <a:t>店址：</a:t>
            </a:r>
            <a:r>
              <a:rPr lang="en-US" altLang="zh-CN" dirty="0"/>
              <a:t>http://yoyoppt.yanj.cn/      </a:t>
            </a:r>
            <a:r>
              <a:rPr lang="zh-CN" altLang="en-US" dirty="0"/>
              <a:t>微博：</a:t>
            </a:r>
            <a:r>
              <a:rPr lang="en-US" altLang="zh-CN" dirty="0"/>
              <a:t>http://weibo.com/yoyoppt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9BED6-027D-4604-A6A7-B4DBE6FB9DD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94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【YOYO</a:t>
            </a:r>
            <a:r>
              <a:rPr lang="zh-CN" altLang="en-US" dirty="0"/>
              <a:t>模板</a:t>
            </a:r>
            <a:r>
              <a:rPr lang="en-US" altLang="zh-CN" dirty="0"/>
              <a:t>】</a:t>
            </a:r>
            <a:r>
              <a:rPr lang="zh-CN" altLang="en-US" dirty="0"/>
              <a:t>质感蓝空灵极致水晶演示模板</a:t>
            </a:r>
          </a:p>
          <a:p>
            <a:r>
              <a:rPr lang="zh-CN" altLang="en-US" dirty="0"/>
              <a:t>天空与海洋的气息，蓝宝石飞浮的华丽。</a:t>
            </a:r>
          </a:p>
          <a:p>
            <a:r>
              <a:rPr lang="zh-CN" altLang="en-US" dirty="0"/>
              <a:t>远古水晶遗落大地，再现世间续写魅力！</a:t>
            </a:r>
            <a:endParaRPr lang="en-US" altLang="zh-CN" dirty="0"/>
          </a:p>
          <a:p>
            <a:r>
              <a:rPr lang="zh-CN" altLang="en-US" dirty="0"/>
              <a:t>店址：</a:t>
            </a:r>
            <a:r>
              <a:rPr lang="en-US" altLang="zh-CN" dirty="0"/>
              <a:t>http://yoyoppt.yanj.cn/      </a:t>
            </a:r>
            <a:r>
              <a:rPr lang="zh-CN" altLang="en-US" dirty="0"/>
              <a:t>微博：</a:t>
            </a:r>
            <a:r>
              <a:rPr lang="en-US" altLang="zh-CN" dirty="0"/>
              <a:t>http://weibo.com/yoyoppt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9BED6-027D-4604-A6A7-B4DBE6FB9DD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166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【YOYO</a:t>
            </a:r>
            <a:r>
              <a:rPr lang="zh-CN" altLang="en-US" dirty="0"/>
              <a:t>模板</a:t>
            </a:r>
            <a:r>
              <a:rPr lang="en-US" altLang="zh-CN" dirty="0"/>
              <a:t>】</a:t>
            </a:r>
            <a:r>
              <a:rPr lang="zh-CN" altLang="en-US" dirty="0"/>
              <a:t>质感蓝空灵极致水晶演示模板</a:t>
            </a:r>
          </a:p>
          <a:p>
            <a:r>
              <a:rPr lang="zh-CN" altLang="en-US" dirty="0"/>
              <a:t>天空与海洋的气息，蓝宝石飞浮的华丽。</a:t>
            </a:r>
          </a:p>
          <a:p>
            <a:r>
              <a:rPr lang="zh-CN" altLang="en-US" dirty="0"/>
              <a:t>远古水晶遗落大地，再现世间续写魅力！</a:t>
            </a:r>
            <a:endParaRPr lang="en-US" altLang="zh-CN" dirty="0"/>
          </a:p>
          <a:p>
            <a:r>
              <a:rPr lang="zh-CN" altLang="en-US" dirty="0"/>
              <a:t>店址：</a:t>
            </a:r>
            <a:r>
              <a:rPr lang="en-US" altLang="zh-CN" dirty="0"/>
              <a:t>http://yoyoppt.yanj.cn/      </a:t>
            </a:r>
            <a:r>
              <a:rPr lang="zh-CN" altLang="en-US" dirty="0"/>
              <a:t>微博：</a:t>
            </a:r>
            <a:r>
              <a:rPr lang="en-US" altLang="zh-CN" dirty="0"/>
              <a:t>http://weibo.com/yoyoppt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9BED6-027D-4604-A6A7-B4DBE6FB9DD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84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【YOYO</a:t>
            </a:r>
            <a:r>
              <a:rPr lang="zh-CN" altLang="en-US" dirty="0"/>
              <a:t>模板</a:t>
            </a:r>
            <a:r>
              <a:rPr lang="en-US" altLang="zh-CN" dirty="0"/>
              <a:t>】</a:t>
            </a:r>
            <a:r>
              <a:rPr lang="zh-CN" altLang="en-US" dirty="0"/>
              <a:t>质感蓝空灵极致水晶演示模板</a:t>
            </a:r>
          </a:p>
          <a:p>
            <a:r>
              <a:rPr lang="zh-CN" altLang="en-US" dirty="0"/>
              <a:t>天空与海洋的气息，蓝宝石飞浮的华丽。</a:t>
            </a:r>
          </a:p>
          <a:p>
            <a:r>
              <a:rPr lang="zh-CN" altLang="en-US" dirty="0"/>
              <a:t>远古水晶遗落大地，再现世间续写魅力！</a:t>
            </a:r>
            <a:endParaRPr lang="en-US" altLang="zh-CN" dirty="0"/>
          </a:p>
          <a:p>
            <a:r>
              <a:rPr lang="zh-CN" altLang="en-US" dirty="0"/>
              <a:t>店址：</a:t>
            </a:r>
            <a:r>
              <a:rPr lang="en-US" altLang="zh-CN" dirty="0"/>
              <a:t>http://yoyoppt.yanj.cn/      </a:t>
            </a:r>
            <a:r>
              <a:rPr lang="zh-CN" altLang="en-US" dirty="0"/>
              <a:t>微博：</a:t>
            </a:r>
            <a:r>
              <a:rPr lang="en-US" altLang="zh-CN" dirty="0"/>
              <a:t>http://weibo.com/yoyoppt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9BED6-027D-4604-A6A7-B4DBE6FB9DD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806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【YOYO</a:t>
            </a:r>
            <a:r>
              <a:rPr lang="zh-CN" altLang="en-US" dirty="0"/>
              <a:t>模板</a:t>
            </a:r>
            <a:r>
              <a:rPr lang="en-US" altLang="zh-CN" dirty="0"/>
              <a:t>】</a:t>
            </a:r>
            <a:r>
              <a:rPr lang="zh-CN" altLang="en-US" dirty="0"/>
              <a:t>质感蓝空灵极致水晶演示模板</a:t>
            </a:r>
          </a:p>
          <a:p>
            <a:r>
              <a:rPr lang="zh-CN" altLang="en-US" dirty="0"/>
              <a:t>天空与海洋的气息，蓝宝石飞浮的华丽。</a:t>
            </a:r>
          </a:p>
          <a:p>
            <a:r>
              <a:rPr lang="zh-CN" altLang="en-US" dirty="0"/>
              <a:t>远古水晶遗落大地，再现世间续写魅力！</a:t>
            </a:r>
            <a:endParaRPr lang="en-US" altLang="zh-CN" dirty="0"/>
          </a:p>
          <a:p>
            <a:r>
              <a:rPr lang="zh-CN" altLang="en-US" dirty="0"/>
              <a:t>店址：</a:t>
            </a:r>
            <a:r>
              <a:rPr lang="en-US" altLang="zh-CN" dirty="0"/>
              <a:t>http://yoyoppt.yanj.cn/      </a:t>
            </a:r>
            <a:r>
              <a:rPr lang="zh-CN" altLang="en-US" dirty="0"/>
              <a:t>微博：</a:t>
            </a:r>
            <a:r>
              <a:rPr lang="en-US" altLang="zh-CN" dirty="0"/>
              <a:t>http://weibo.com/yoyoppt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9BED6-027D-4604-A6A7-B4DBE6FB9DD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06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【YOYO</a:t>
            </a:r>
            <a:r>
              <a:rPr lang="zh-CN" altLang="en-US" dirty="0"/>
              <a:t>模板</a:t>
            </a:r>
            <a:r>
              <a:rPr lang="en-US" altLang="zh-CN" dirty="0"/>
              <a:t>】</a:t>
            </a:r>
            <a:r>
              <a:rPr lang="zh-CN" altLang="en-US" dirty="0"/>
              <a:t>质感蓝空灵极致水晶演示模板</a:t>
            </a:r>
          </a:p>
          <a:p>
            <a:r>
              <a:rPr lang="zh-CN" altLang="en-US" dirty="0"/>
              <a:t>天空与海洋的气息，蓝宝石飞浮的华丽。</a:t>
            </a:r>
          </a:p>
          <a:p>
            <a:r>
              <a:rPr lang="zh-CN" altLang="en-US" dirty="0"/>
              <a:t>远古水晶遗落大地，再现世间续写魅力！</a:t>
            </a:r>
            <a:endParaRPr lang="en-US" altLang="zh-CN" dirty="0"/>
          </a:p>
          <a:p>
            <a:r>
              <a:rPr lang="zh-CN" altLang="en-US" dirty="0"/>
              <a:t>店址：</a:t>
            </a:r>
            <a:r>
              <a:rPr lang="en-US" altLang="zh-CN" dirty="0"/>
              <a:t>http://yoyoppt.yanj.cn/      </a:t>
            </a:r>
            <a:r>
              <a:rPr lang="zh-CN" altLang="en-US" dirty="0"/>
              <a:t>微博：</a:t>
            </a:r>
            <a:r>
              <a:rPr lang="en-US" altLang="zh-CN" dirty="0"/>
              <a:t>http://weibo.com/yoyoppt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9BED6-027D-4604-A6A7-B4DBE6FB9DD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831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【YOYO</a:t>
            </a:r>
            <a:r>
              <a:rPr lang="zh-CN" altLang="en-US" dirty="0"/>
              <a:t>模板</a:t>
            </a:r>
            <a:r>
              <a:rPr lang="en-US" altLang="zh-CN" dirty="0"/>
              <a:t>】</a:t>
            </a:r>
            <a:r>
              <a:rPr lang="zh-CN" altLang="en-US" dirty="0"/>
              <a:t>质感蓝空灵极致水晶演示模板</a:t>
            </a:r>
          </a:p>
          <a:p>
            <a:r>
              <a:rPr lang="zh-CN" altLang="en-US" dirty="0"/>
              <a:t>天空与海洋的气息，蓝宝石飞浮的华丽。</a:t>
            </a:r>
          </a:p>
          <a:p>
            <a:r>
              <a:rPr lang="zh-CN" altLang="en-US" dirty="0"/>
              <a:t>远古水晶遗落大地，再现世间续写魅力！</a:t>
            </a:r>
            <a:endParaRPr lang="en-US" altLang="zh-CN" dirty="0"/>
          </a:p>
          <a:p>
            <a:r>
              <a:rPr lang="zh-CN" altLang="en-US" dirty="0"/>
              <a:t>店址：</a:t>
            </a:r>
            <a:r>
              <a:rPr lang="en-US" altLang="zh-CN" dirty="0"/>
              <a:t>http://yoyoppt.yanj.cn/      </a:t>
            </a:r>
            <a:r>
              <a:rPr lang="zh-CN" altLang="en-US" dirty="0"/>
              <a:t>微博：</a:t>
            </a:r>
            <a:r>
              <a:rPr lang="en-US" altLang="zh-CN" dirty="0"/>
              <a:t>http://weibo.com/yoyoppt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9BED6-027D-4604-A6A7-B4DBE6FB9DD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143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110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1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>
            <a:spLocks/>
          </p:cNvSpPr>
          <p:nvPr userDrawn="1"/>
        </p:nvSpPr>
        <p:spPr bwMode="auto">
          <a:xfrm>
            <a:off x="0" y="3956037"/>
            <a:ext cx="12192000" cy="2901963"/>
          </a:xfrm>
          <a:custGeom>
            <a:avLst/>
            <a:gdLst>
              <a:gd name="connsiteX0" fmla="*/ 6048036 w 12192000"/>
              <a:gd name="connsiteY0" fmla="*/ 0 h 2901963"/>
              <a:gd name="connsiteX1" fmla="*/ 6243859 w 12192000"/>
              <a:gd name="connsiteY1" fmla="*/ 4294 h 2901963"/>
              <a:gd name="connsiteX2" fmla="*/ 6243859 w 12192000"/>
              <a:gd name="connsiteY2" fmla="*/ 64389 h 2901963"/>
              <a:gd name="connsiteX3" fmla="*/ 6361973 w 12192000"/>
              <a:gd name="connsiteY3" fmla="*/ 64389 h 2901963"/>
              <a:gd name="connsiteX4" fmla="*/ 6352647 w 12192000"/>
              <a:gd name="connsiteY4" fmla="*/ 2240703 h 2901963"/>
              <a:gd name="connsiteX5" fmla="*/ 6647935 w 12192000"/>
              <a:gd name="connsiteY5" fmla="*/ 2240703 h 2901963"/>
              <a:gd name="connsiteX6" fmla="*/ 6651042 w 12192000"/>
              <a:gd name="connsiteY6" fmla="*/ 1665502 h 2901963"/>
              <a:gd name="connsiteX7" fmla="*/ 6871731 w 12192000"/>
              <a:gd name="connsiteY7" fmla="*/ 1665502 h 2901963"/>
              <a:gd name="connsiteX8" fmla="*/ 6877948 w 12192000"/>
              <a:gd name="connsiteY8" fmla="*/ 1193323 h 2901963"/>
              <a:gd name="connsiteX9" fmla="*/ 7204317 w 12192000"/>
              <a:gd name="connsiteY9" fmla="*/ 1193323 h 2901963"/>
              <a:gd name="connsiteX10" fmla="*/ 7204317 w 12192000"/>
              <a:gd name="connsiteY10" fmla="*/ 1343563 h 2901963"/>
              <a:gd name="connsiteX11" fmla="*/ 7278915 w 12192000"/>
              <a:gd name="connsiteY11" fmla="*/ 1352148 h 2901963"/>
              <a:gd name="connsiteX12" fmla="*/ 7275808 w 12192000"/>
              <a:gd name="connsiteY12" fmla="*/ 1712721 h 2901963"/>
              <a:gd name="connsiteX13" fmla="*/ 7369057 w 12192000"/>
              <a:gd name="connsiteY13" fmla="*/ 1712721 h 2901963"/>
              <a:gd name="connsiteX14" fmla="*/ 7372164 w 12192000"/>
              <a:gd name="connsiteY14" fmla="*/ 1592530 h 2901963"/>
              <a:gd name="connsiteX15" fmla="*/ 7583527 w 12192000"/>
              <a:gd name="connsiteY15" fmla="*/ 1592530 h 2901963"/>
              <a:gd name="connsiteX16" fmla="*/ 7583527 w 12192000"/>
              <a:gd name="connsiteY16" fmla="*/ 1729891 h 2901963"/>
              <a:gd name="connsiteX17" fmla="*/ 7682992 w 12192000"/>
              <a:gd name="connsiteY17" fmla="*/ 1729891 h 2901963"/>
              <a:gd name="connsiteX18" fmla="*/ 7676775 w 12192000"/>
              <a:gd name="connsiteY18" fmla="*/ 1970273 h 2901963"/>
              <a:gd name="connsiteX19" fmla="*/ 7738941 w 12192000"/>
              <a:gd name="connsiteY19" fmla="*/ 1970273 h 2901963"/>
              <a:gd name="connsiteX20" fmla="*/ 7738941 w 12192000"/>
              <a:gd name="connsiteY20" fmla="*/ 1073133 h 2901963"/>
              <a:gd name="connsiteX21" fmla="*/ 7801107 w 12192000"/>
              <a:gd name="connsiteY21" fmla="*/ 1073133 h 2901963"/>
              <a:gd name="connsiteX22" fmla="*/ 7801107 w 12192000"/>
              <a:gd name="connsiteY22" fmla="*/ 901431 h 2901963"/>
              <a:gd name="connsiteX23" fmla="*/ 7909898 w 12192000"/>
              <a:gd name="connsiteY23" fmla="*/ 901431 h 2901963"/>
              <a:gd name="connsiteX24" fmla="*/ 8059095 w 12192000"/>
              <a:gd name="connsiteY24" fmla="*/ 901431 h 2901963"/>
              <a:gd name="connsiteX25" fmla="*/ 8059095 w 12192000"/>
              <a:gd name="connsiteY25" fmla="*/ 987282 h 2901963"/>
              <a:gd name="connsiteX26" fmla="*/ 8183426 w 12192000"/>
              <a:gd name="connsiteY26" fmla="*/ 995867 h 2901963"/>
              <a:gd name="connsiteX27" fmla="*/ 8183426 w 12192000"/>
              <a:gd name="connsiteY27" fmla="*/ 1506679 h 2901963"/>
              <a:gd name="connsiteX28" fmla="*/ 8310865 w 12192000"/>
              <a:gd name="connsiteY28" fmla="*/ 1506679 h 2901963"/>
              <a:gd name="connsiteX29" fmla="*/ 8310865 w 12192000"/>
              <a:gd name="connsiteY29" fmla="*/ 1395074 h 2901963"/>
              <a:gd name="connsiteX30" fmla="*/ 8456955 w 12192000"/>
              <a:gd name="connsiteY30" fmla="*/ 1395074 h 2901963"/>
              <a:gd name="connsiteX31" fmla="*/ 8456955 w 12192000"/>
              <a:gd name="connsiteY31" fmla="*/ 1480924 h 2901963"/>
              <a:gd name="connsiteX32" fmla="*/ 8640343 w 12192000"/>
              <a:gd name="connsiteY32" fmla="*/ 1480924 h 2901963"/>
              <a:gd name="connsiteX33" fmla="*/ 8640343 w 12192000"/>
              <a:gd name="connsiteY33" fmla="*/ 1669796 h 2901963"/>
              <a:gd name="connsiteX34" fmla="*/ 8708725 w 12192000"/>
              <a:gd name="connsiteY34" fmla="*/ 1669796 h 2901963"/>
              <a:gd name="connsiteX35" fmla="*/ 8708725 w 12192000"/>
              <a:gd name="connsiteY35" fmla="*/ 1579651 h 2901963"/>
              <a:gd name="connsiteX36" fmla="*/ 8770891 w 12192000"/>
              <a:gd name="connsiteY36" fmla="*/ 1579651 h 2901963"/>
              <a:gd name="connsiteX37" fmla="*/ 8770891 w 12192000"/>
              <a:gd name="connsiteY37" fmla="*/ 1480924 h 2901963"/>
              <a:gd name="connsiteX38" fmla="*/ 8920088 w 12192000"/>
              <a:gd name="connsiteY38" fmla="*/ 1480924 h 2901963"/>
              <a:gd name="connsiteX39" fmla="*/ 8913872 w 12192000"/>
              <a:gd name="connsiteY39" fmla="*/ 1579651 h 2901963"/>
              <a:gd name="connsiteX40" fmla="*/ 9016446 w 12192000"/>
              <a:gd name="connsiteY40" fmla="*/ 1579651 h 2901963"/>
              <a:gd name="connsiteX41" fmla="*/ 9016446 w 12192000"/>
              <a:gd name="connsiteY41" fmla="*/ 1644040 h 2901963"/>
              <a:gd name="connsiteX42" fmla="*/ 9063069 w 12192000"/>
              <a:gd name="connsiteY42" fmla="*/ 1644040 h 2901963"/>
              <a:gd name="connsiteX43" fmla="*/ 9063069 w 12192000"/>
              <a:gd name="connsiteY43" fmla="*/ 1841497 h 2901963"/>
              <a:gd name="connsiteX44" fmla="*/ 9134561 w 12192000"/>
              <a:gd name="connsiteY44" fmla="*/ 1841497 h 2901963"/>
              <a:gd name="connsiteX45" fmla="*/ 9134561 w 12192000"/>
              <a:gd name="connsiteY45" fmla="*/ 1712721 h 2901963"/>
              <a:gd name="connsiteX46" fmla="*/ 9286865 w 12192000"/>
              <a:gd name="connsiteY46" fmla="*/ 1712721 h 2901963"/>
              <a:gd name="connsiteX47" fmla="*/ 9286865 w 12192000"/>
              <a:gd name="connsiteY47" fmla="*/ 1631161 h 2901963"/>
              <a:gd name="connsiteX48" fmla="*/ 9352140 w 12192000"/>
              <a:gd name="connsiteY48" fmla="*/ 1631161 h 2901963"/>
              <a:gd name="connsiteX49" fmla="*/ 9352140 w 12192000"/>
              <a:gd name="connsiteY49" fmla="*/ 1579651 h 2901963"/>
              <a:gd name="connsiteX50" fmla="*/ 9492012 w 12192000"/>
              <a:gd name="connsiteY50" fmla="*/ 1588236 h 2901963"/>
              <a:gd name="connsiteX51" fmla="*/ 9492012 w 12192000"/>
              <a:gd name="connsiteY51" fmla="*/ 1678381 h 2901963"/>
              <a:gd name="connsiteX52" fmla="*/ 9594586 w 12192000"/>
              <a:gd name="connsiteY52" fmla="*/ 1678381 h 2901963"/>
              <a:gd name="connsiteX53" fmla="*/ 9594586 w 12192000"/>
              <a:gd name="connsiteY53" fmla="*/ 1777110 h 2901963"/>
              <a:gd name="connsiteX54" fmla="*/ 9712701 w 12192000"/>
              <a:gd name="connsiteY54" fmla="*/ 1777110 h 2901963"/>
              <a:gd name="connsiteX55" fmla="*/ 9712701 w 12192000"/>
              <a:gd name="connsiteY55" fmla="*/ 1893007 h 2901963"/>
              <a:gd name="connsiteX56" fmla="*/ 9768650 w 12192000"/>
              <a:gd name="connsiteY56" fmla="*/ 1893007 h 2901963"/>
              <a:gd name="connsiteX57" fmla="*/ 9768650 w 12192000"/>
              <a:gd name="connsiteY57" fmla="*/ 2498255 h 2901963"/>
              <a:gd name="connsiteX58" fmla="*/ 9796624 w 12192000"/>
              <a:gd name="connsiteY58" fmla="*/ 2498255 h 2901963"/>
              <a:gd name="connsiteX59" fmla="*/ 9796624 w 12192000"/>
              <a:gd name="connsiteY59" fmla="*/ 2335139 h 2901963"/>
              <a:gd name="connsiteX60" fmla="*/ 9846356 w 12192000"/>
              <a:gd name="connsiteY60" fmla="*/ 2335139 h 2901963"/>
              <a:gd name="connsiteX61" fmla="*/ 9852573 w 12192000"/>
              <a:gd name="connsiteY61" fmla="*/ 1815742 h 2901963"/>
              <a:gd name="connsiteX62" fmla="*/ 9883655 w 12192000"/>
              <a:gd name="connsiteY62" fmla="*/ 1815742 h 2901963"/>
              <a:gd name="connsiteX63" fmla="*/ 9883655 w 12192000"/>
              <a:gd name="connsiteY63" fmla="*/ 1729891 h 2901963"/>
              <a:gd name="connsiteX64" fmla="*/ 9992446 w 12192000"/>
              <a:gd name="connsiteY64" fmla="*/ 1729891 h 2901963"/>
              <a:gd name="connsiteX65" fmla="*/ 9992446 w 12192000"/>
              <a:gd name="connsiteY65" fmla="*/ 1807157 h 2901963"/>
              <a:gd name="connsiteX66" fmla="*/ 10023529 w 12192000"/>
              <a:gd name="connsiteY66" fmla="*/ 1807157 h 2901963"/>
              <a:gd name="connsiteX67" fmla="*/ 10023529 w 12192000"/>
              <a:gd name="connsiteY67" fmla="*/ 2270750 h 2901963"/>
              <a:gd name="connsiteX68" fmla="*/ 10073262 w 12192000"/>
              <a:gd name="connsiteY68" fmla="*/ 2270750 h 2901963"/>
              <a:gd name="connsiteX69" fmla="*/ 10073262 w 12192000"/>
              <a:gd name="connsiteY69" fmla="*/ 1588236 h 2901963"/>
              <a:gd name="connsiteX70" fmla="*/ 10362331 w 12192000"/>
              <a:gd name="connsiteY70" fmla="*/ 1588236 h 2901963"/>
              <a:gd name="connsiteX71" fmla="*/ 10362331 w 12192000"/>
              <a:gd name="connsiteY71" fmla="*/ 1772816 h 2901963"/>
              <a:gd name="connsiteX72" fmla="*/ 10399630 w 12192000"/>
              <a:gd name="connsiteY72" fmla="*/ 1772816 h 2901963"/>
              <a:gd name="connsiteX73" fmla="*/ 10399630 w 12192000"/>
              <a:gd name="connsiteY73" fmla="*/ 1983152 h 2901963"/>
              <a:gd name="connsiteX74" fmla="*/ 10418280 w 12192000"/>
              <a:gd name="connsiteY74" fmla="*/ 1983152 h 2901963"/>
              <a:gd name="connsiteX75" fmla="*/ 10418280 w 12192000"/>
              <a:gd name="connsiteY75" fmla="*/ 2541180 h 2901963"/>
              <a:gd name="connsiteX76" fmla="*/ 10495988 w 12192000"/>
              <a:gd name="connsiteY76" fmla="*/ 2541180 h 2901963"/>
              <a:gd name="connsiteX77" fmla="*/ 10495988 w 12192000"/>
              <a:gd name="connsiteY77" fmla="*/ 2463915 h 2901963"/>
              <a:gd name="connsiteX78" fmla="*/ 10533287 w 12192000"/>
              <a:gd name="connsiteY78" fmla="*/ 2463915 h 2901963"/>
              <a:gd name="connsiteX79" fmla="*/ 10533287 w 12192000"/>
              <a:gd name="connsiteY79" fmla="*/ 2270750 h 2901963"/>
              <a:gd name="connsiteX80" fmla="*/ 10564370 w 12192000"/>
              <a:gd name="connsiteY80" fmla="*/ 2270750 h 2901963"/>
              <a:gd name="connsiteX81" fmla="*/ 10567477 w 12192000"/>
              <a:gd name="connsiteY81" fmla="*/ 1502386 h 2901963"/>
              <a:gd name="connsiteX82" fmla="*/ 10785057 w 12192000"/>
              <a:gd name="connsiteY82" fmla="*/ 1502386 h 2901963"/>
              <a:gd name="connsiteX83" fmla="*/ 10785057 w 12192000"/>
              <a:gd name="connsiteY83" fmla="*/ 1965981 h 2901963"/>
              <a:gd name="connsiteX84" fmla="*/ 10816140 w 12192000"/>
              <a:gd name="connsiteY84" fmla="*/ 1965981 h 2901963"/>
              <a:gd name="connsiteX85" fmla="*/ 10816140 w 12192000"/>
              <a:gd name="connsiteY85" fmla="*/ 2279335 h 2901963"/>
              <a:gd name="connsiteX86" fmla="*/ 10912496 w 12192000"/>
              <a:gd name="connsiteY86" fmla="*/ 2279335 h 2901963"/>
              <a:gd name="connsiteX87" fmla="*/ 10912496 w 12192000"/>
              <a:gd name="connsiteY87" fmla="*/ 2571227 h 2901963"/>
              <a:gd name="connsiteX88" fmla="*/ 10974661 w 12192000"/>
              <a:gd name="connsiteY88" fmla="*/ 2571227 h 2901963"/>
              <a:gd name="connsiteX89" fmla="*/ 10974661 w 12192000"/>
              <a:gd name="connsiteY89" fmla="*/ 2412404 h 2901963"/>
              <a:gd name="connsiteX90" fmla="*/ 11080345 w 12192000"/>
              <a:gd name="connsiteY90" fmla="*/ 2412404 h 2901963"/>
              <a:gd name="connsiteX91" fmla="*/ 11080345 w 12192000"/>
              <a:gd name="connsiteY91" fmla="*/ 2317969 h 2901963"/>
              <a:gd name="connsiteX92" fmla="*/ 11434687 w 12192000"/>
              <a:gd name="connsiteY92" fmla="*/ 2317969 h 2901963"/>
              <a:gd name="connsiteX93" fmla="*/ 11434687 w 12192000"/>
              <a:gd name="connsiteY93" fmla="*/ 2219239 h 2901963"/>
              <a:gd name="connsiteX94" fmla="*/ 11521719 w 12192000"/>
              <a:gd name="connsiteY94" fmla="*/ 2219239 h 2901963"/>
              <a:gd name="connsiteX95" fmla="*/ 11521719 w 12192000"/>
              <a:gd name="connsiteY95" fmla="*/ 2339430 h 2901963"/>
              <a:gd name="connsiteX96" fmla="*/ 11614969 w 12192000"/>
              <a:gd name="connsiteY96" fmla="*/ 2339430 h 2901963"/>
              <a:gd name="connsiteX97" fmla="*/ 11614969 w 12192000"/>
              <a:gd name="connsiteY97" fmla="*/ 2605567 h 2901963"/>
              <a:gd name="connsiteX98" fmla="*/ 11692675 w 12192000"/>
              <a:gd name="connsiteY98" fmla="*/ 2605567 h 2901963"/>
              <a:gd name="connsiteX99" fmla="*/ 11692675 w 12192000"/>
              <a:gd name="connsiteY99" fmla="*/ 2360894 h 2901963"/>
              <a:gd name="connsiteX100" fmla="*/ 11742408 w 12192000"/>
              <a:gd name="connsiteY100" fmla="*/ 2360894 h 2901963"/>
              <a:gd name="connsiteX101" fmla="*/ 11748624 w 12192000"/>
              <a:gd name="connsiteY101" fmla="*/ 1970273 h 2901963"/>
              <a:gd name="connsiteX102" fmla="*/ 11801466 w 12192000"/>
              <a:gd name="connsiteY102" fmla="*/ 1970273 h 2901963"/>
              <a:gd name="connsiteX103" fmla="*/ 11801466 w 12192000"/>
              <a:gd name="connsiteY103" fmla="*/ 1815742 h 2901963"/>
              <a:gd name="connsiteX104" fmla="*/ 11863632 w 12192000"/>
              <a:gd name="connsiteY104" fmla="*/ 1815742 h 2901963"/>
              <a:gd name="connsiteX105" fmla="*/ 11904039 w 12192000"/>
              <a:gd name="connsiteY105" fmla="*/ 1742770 h 2901963"/>
              <a:gd name="connsiteX106" fmla="*/ 12015937 w 12192000"/>
              <a:gd name="connsiteY106" fmla="*/ 1742770 h 2901963"/>
              <a:gd name="connsiteX107" fmla="*/ 12015937 w 12192000"/>
              <a:gd name="connsiteY107" fmla="*/ 922895 h 2901963"/>
              <a:gd name="connsiteX108" fmla="*/ 12192000 w 12192000"/>
              <a:gd name="connsiteY108" fmla="*/ 922895 h 2901963"/>
              <a:gd name="connsiteX109" fmla="*/ 12192000 w 12192000"/>
              <a:gd name="connsiteY109" fmla="*/ 2901963 h 2901963"/>
              <a:gd name="connsiteX110" fmla="*/ 0 w 12192000"/>
              <a:gd name="connsiteY110" fmla="*/ 2901963 h 2901963"/>
              <a:gd name="connsiteX111" fmla="*/ 0 w 12192000"/>
              <a:gd name="connsiteY111" fmla="*/ 1691257 h 2901963"/>
              <a:gd name="connsiteX112" fmla="*/ 111218 w 12192000"/>
              <a:gd name="connsiteY112" fmla="*/ 1691257 h 2901963"/>
              <a:gd name="connsiteX113" fmla="*/ 111218 w 12192000"/>
              <a:gd name="connsiteY113" fmla="*/ 1772816 h 2901963"/>
              <a:gd name="connsiteX114" fmla="*/ 173384 w 12192000"/>
              <a:gd name="connsiteY114" fmla="*/ 1772816 h 2901963"/>
              <a:gd name="connsiteX115" fmla="*/ 173384 w 12192000"/>
              <a:gd name="connsiteY115" fmla="*/ 2339430 h 2901963"/>
              <a:gd name="connsiteX116" fmla="*/ 244875 w 12192000"/>
              <a:gd name="connsiteY116" fmla="*/ 2339430 h 2901963"/>
              <a:gd name="connsiteX117" fmla="*/ 244875 w 12192000"/>
              <a:gd name="connsiteY117" fmla="*/ 2227824 h 2901963"/>
              <a:gd name="connsiteX118" fmla="*/ 316365 w 12192000"/>
              <a:gd name="connsiteY118" fmla="*/ 2227824 h 2901963"/>
              <a:gd name="connsiteX119" fmla="*/ 316365 w 12192000"/>
              <a:gd name="connsiteY119" fmla="*/ 2339430 h 2901963"/>
              <a:gd name="connsiteX120" fmla="*/ 384747 w 12192000"/>
              <a:gd name="connsiteY120" fmla="*/ 2339430 h 2901963"/>
              <a:gd name="connsiteX121" fmla="*/ 384747 w 12192000"/>
              <a:gd name="connsiteY121" fmla="*/ 2154853 h 2901963"/>
              <a:gd name="connsiteX122" fmla="*/ 751524 w 12192000"/>
              <a:gd name="connsiteY122" fmla="*/ 2154853 h 2901963"/>
              <a:gd name="connsiteX123" fmla="*/ 751524 w 12192000"/>
              <a:gd name="connsiteY123" fmla="*/ 2734343 h 2901963"/>
              <a:gd name="connsiteX124" fmla="*/ 863423 w 12192000"/>
              <a:gd name="connsiteY124" fmla="*/ 2734343 h 2901963"/>
              <a:gd name="connsiteX125" fmla="*/ 869639 w 12192000"/>
              <a:gd name="connsiteY125" fmla="*/ 2348015 h 2901963"/>
              <a:gd name="connsiteX126" fmla="*/ 1223983 w 12192000"/>
              <a:gd name="connsiteY126" fmla="*/ 2348015 h 2901963"/>
              <a:gd name="connsiteX127" fmla="*/ 1223983 w 12192000"/>
              <a:gd name="connsiteY127" fmla="*/ 2695711 h 2901963"/>
              <a:gd name="connsiteX128" fmla="*/ 1410480 w 12192000"/>
              <a:gd name="connsiteY128" fmla="*/ 2695711 h 2901963"/>
              <a:gd name="connsiteX129" fmla="*/ 1410480 w 12192000"/>
              <a:gd name="connsiteY129" fmla="*/ 2064708 h 2901963"/>
              <a:gd name="connsiteX130" fmla="*/ 1472645 w 12192000"/>
              <a:gd name="connsiteY130" fmla="*/ 2064708 h 2901963"/>
              <a:gd name="connsiteX131" fmla="*/ 1472645 w 12192000"/>
              <a:gd name="connsiteY131" fmla="*/ 1957396 h 2901963"/>
              <a:gd name="connsiteX132" fmla="*/ 1606302 w 12192000"/>
              <a:gd name="connsiteY132" fmla="*/ 1957396 h 2901963"/>
              <a:gd name="connsiteX133" fmla="*/ 1606302 w 12192000"/>
              <a:gd name="connsiteY133" fmla="*/ 2056123 h 2901963"/>
              <a:gd name="connsiteX134" fmla="*/ 1749283 w 12192000"/>
              <a:gd name="connsiteY134" fmla="*/ 2056123 h 2901963"/>
              <a:gd name="connsiteX135" fmla="*/ 1749283 w 12192000"/>
              <a:gd name="connsiteY135" fmla="*/ 2163438 h 2901963"/>
              <a:gd name="connsiteX136" fmla="*/ 1873615 w 12192000"/>
              <a:gd name="connsiteY136" fmla="*/ 2163438 h 2901963"/>
              <a:gd name="connsiteX137" fmla="*/ 1873615 w 12192000"/>
              <a:gd name="connsiteY137" fmla="*/ 2725758 h 2901963"/>
              <a:gd name="connsiteX138" fmla="*/ 1957537 w 12192000"/>
              <a:gd name="connsiteY138" fmla="*/ 2725758 h 2901963"/>
              <a:gd name="connsiteX139" fmla="*/ 1957537 w 12192000"/>
              <a:gd name="connsiteY139" fmla="*/ 2317969 h 2901963"/>
              <a:gd name="connsiteX140" fmla="*/ 2007270 w 12192000"/>
              <a:gd name="connsiteY140" fmla="*/ 2317969 h 2901963"/>
              <a:gd name="connsiteX141" fmla="*/ 2007270 w 12192000"/>
              <a:gd name="connsiteY141" fmla="*/ 2219239 h 2901963"/>
              <a:gd name="connsiteX142" fmla="*/ 2153360 w 12192000"/>
              <a:gd name="connsiteY142" fmla="*/ 2219239 h 2901963"/>
              <a:gd name="connsiteX143" fmla="*/ 2147143 w 12192000"/>
              <a:gd name="connsiteY143" fmla="*/ 2317969 h 2901963"/>
              <a:gd name="connsiteX144" fmla="*/ 2240392 w 12192000"/>
              <a:gd name="connsiteY144" fmla="*/ 2317969 h 2901963"/>
              <a:gd name="connsiteX145" fmla="*/ 2240392 w 12192000"/>
              <a:gd name="connsiteY145" fmla="*/ 2639907 h 2901963"/>
              <a:gd name="connsiteX146" fmla="*/ 2563653 w 12192000"/>
              <a:gd name="connsiteY146" fmla="*/ 2639907 h 2901963"/>
              <a:gd name="connsiteX147" fmla="*/ 2563653 w 12192000"/>
              <a:gd name="connsiteY147" fmla="*/ 1437999 h 2901963"/>
              <a:gd name="connsiteX148" fmla="*/ 2607169 w 12192000"/>
              <a:gd name="connsiteY148" fmla="*/ 1437999 h 2901963"/>
              <a:gd name="connsiteX149" fmla="*/ 2607169 w 12192000"/>
              <a:gd name="connsiteY149" fmla="*/ 1146107 h 2901963"/>
              <a:gd name="connsiteX150" fmla="*/ 2666226 w 12192000"/>
              <a:gd name="connsiteY150" fmla="*/ 1146107 h 2901963"/>
              <a:gd name="connsiteX151" fmla="*/ 2666226 w 12192000"/>
              <a:gd name="connsiteY151" fmla="*/ 961527 h 2901963"/>
              <a:gd name="connsiteX152" fmla="*/ 3026786 w 12192000"/>
              <a:gd name="connsiteY152" fmla="*/ 965821 h 2901963"/>
              <a:gd name="connsiteX153" fmla="*/ 3026786 w 12192000"/>
              <a:gd name="connsiteY153" fmla="*/ 1137522 h 2901963"/>
              <a:gd name="connsiteX154" fmla="*/ 3135577 w 12192000"/>
              <a:gd name="connsiteY154" fmla="*/ 1137522 h 2901963"/>
              <a:gd name="connsiteX155" fmla="*/ 3132468 w 12192000"/>
              <a:gd name="connsiteY155" fmla="*/ 2717173 h 2901963"/>
              <a:gd name="connsiteX156" fmla="*/ 3244366 w 12192000"/>
              <a:gd name="connsiteY156" fmla="*/ 2717173 h 2901963"/>
              <a:gd name="connsiteX157" fmla="*/ 3244366 w 12192000"/>
              <a:gd name="connsiteY157" fmla="*/ 1991737 h 2901963"/>
              <a:gd name="connsiteX158" fmla="*/ 3300315 w 12192000"/>
              <a:gd name="connsiteY158" fmla="*/ 1991737 h 2901963"/>
              <a:gd name="connsiteX159" fmla="*/ 3300315 w 12192000"/>
              <a:gd name="connsiteY159" fmla="*/ 1785695 h 2901963"/>
              <a:gd name="connsiteX160" fmla="*/ 3378023 w 12192000"/>
              <a:gd name="connsiteY160" fmla="*/ 1785695 h 2901963"/>
              <a:gd name="connsiteX161" fmla="*/ 3378023 w 12192000"/>
              <a:gd name="connsiteY161" fmla="*/ 1884422 h 2901963"/>
              <a:gd name="connsiteX162" fmla="*/ 3471272 w 12192000"/>
              <a:gd name="connsiteY162" fmla="*/ 1884422 h 2901963"/>
              <a:gd name="connsiteX163" fmla="*/ 3471272 w 12192000"/>
              <a:gd name="connsiteY163" fmla="*/ 1957396 h 2901963"/>
              <a:gd name="connsiteX164" fmla="*/ 3555194 w 12192000"/>
              <a:gd name="connsiteY164" fmla="*/ 1957396 h 2901963"/>
              <a:gd name="connsiteX165" fmla="*/ 3548978 w 12192000"/>
              <a:gd name="connsiteY165" fmla="*/ 2725758 h 2901963"/>
              <a:gd name="connsiteX166" fmla="*/ 3617360 w 12192000"/>
              <a:gd name="connsiteY166" fmla="*/ 2725758 h 2901963"/>
              <a:gd name="connsiteX167" fmla="*/ 3617360 w 12192000"/>
              <a:gd name="connsiteY167" fmla="*/ 2571227 h 2901963"/>
              <a:gd name="connsiteX168" fmla="*/ 3707501 w 12192000"/>
              <a:gd name="connsiteY168" fmla="*/ 2571227 h 2901963"/>
              <a:gd name="connsiteX169" fmla="*/ 3713717 w 12192000"/>
              <a:gd name="connsiteY169" fmla="*/ 1764231 h 2901963"/>
              <a:gd name="connsiteX170" fmla="*/ 3751017 w 12192000"/>
              <a:gd name="connsiteY170" fmla="*/ 1764231 h 2901963"/>
              <a:gd name="connsiteX171" fmla="*/ 3785207 w 12192000"/>
              <a:gd name="connsiteY171" fmla="*/ 1699842 h 2901963"/>
              <a:gd name="connsiteX172" fmla="*/ 3918864 w 12192000"/>
              <a:gd name="connsiteY172" fmla="*/ 1699842 h 2901963"/>
              <a:gd name="connsiteX173" fmla="*/ 3918864 w 12192000"/>
              <a:gd name="connsiteY173" fmla="*/ 1777110 h 2901963"/>
              <a:gd name="connsiteX174" fmla="*/ 3981030 w 12192000"/>
              <a:gd name="connsiteY174" fmla="*/ 1777110 h 2901963"/>
              <a:gd name="connsiteX175" fmla="*/ 3981030 w 12192000"/>
              <a:gd name="connsiteY175" fmla="*/ 2674247 h 2901963"/>
              <a:gd name="connsiteX176" fmla="*/ 4294965 w 12192000"/>
              <a:gd name="connsiteY176" fmla="*/ 2682832 h 2901963"/>
              <a:gd name="connsiteX177" fmla="*/ 4301182 w 12192000"/>
              <a:gd name="connsiteY177" fmla="*/ 1373610 h 2901963"/>
              <a:gd name="connsiteX178" fmla="*/ 4459706 w 12192000"/>
              <a:gd name="connsiteY178" fmla="*/ 1373610 h 2901963"/>
              <a:gd name="connsiteX179" fmla="*/ 4459706 w 12192000"/>
              <a:gd name="connsiteY179" fmla="*/ 1480924 h 2901963"/>
              <a:gd name="connsiteX180" fmla="*/ 4503221 w 12192000"/>
              <a:gd name="connsiteY180" fmla="*/ 1480924 h 2901963"/>
              <a:gd name="connsiteX181" fmla="*/ 4503221 w 12192000"/>
              <a:gd name="connsiteY181" fmla="*/ 1407950 h 2901963"/>
              <a:gd name="connsiteX182" fmla="*/ 4739450 w 12192000"/>
              <a:gd name="connsiteY182" fmla="*/ 1407950 h 2901963"/>
              <a:gd name="connsiteX183" fmla="*/ 4739450 w 12192000"/>
              <a:gd name="connsiteY183" fmla="*/ 1506679 h 2901963"/>
              <a:gd name="connsiteX184" fmla="*/ 4810940 w 12192000"/>
              <a:gd name="connsiteY184" fmla="*/ 1506679 h 2901963"/>
              <a:gd name="connsiteX185" fmla="*/ 4810940 w 12192000"/>
              <a:gd name="connsiteY185" fmla="*/ 2674247 h 2901963"/>
              <a:gd name="connsiteX186" fmla="*/ 4904189 w 12192000"/>
              <a:gd name="connsiteY186" fmla="*/ 2674247 h 2901963"/>
              <a:gd name="connsiteX187" fmla="*/ 4904189 w 12192000"/>
              <a:gd name="connsiteY187" fmla="*/ 2305090 h 2901963"/>
              <a:gd name="connsiteX188" fmla="*/ 4975680 w 12192000"/>
              <a:gd name="connsiteY188" fmla="*/ 2313675 h 2901963"/>
              <a:gd name="connsiteX189" fmla="*/ 4975680 w 12192000"/>
              <a:gd name="connsiteY189" fmla="*/ 2206363 h 2901963"/>
              <a:gd name="connsiteX190" fmla="*/ 5075145 w 12192000"/>
              <a:gd name="connsiteY190" fmla="*/ 2206363 h 2901963"/>
              <a:gd name="connsiteX191" fmla="*/ 5075145 w 12192000"/>
              <a:gd name="connsiteY191" fmla="*/ 2313675 h 2901963"/>
              <a:gd name="connsiteX192" fmla="*/ 5177717 w 12192000"/>
              <a:gd name="connsiteY192" fmla="*/ 2313675 h 2901963"/>
              <a:gd name="connsiteX193" fmla="*/ 5171501 w 12192000"/>
              <a:gd name="connsiteY193" fmla="*/ 2669956 h 2901963"/>
              <a:gd name="connsiteX194" fmla="*/ 5320699 w 12192000"/>
              <a:gd name="connsiteY194" fmla="*/ 2669956 h 2901963"/>
              <a:gd name="connsiteX195" fmla="*/ 5320699 w 12192000"/>
              <a:gd name="connsiteY195" fmla="*/ 1785695 h 2901963"/>
              <a:gd name="connsiteX196" fmla="*/ 5373540 w 12192000"/>
              <a:gd name="connsiteY196" fmla="*/ 1785695 h 2901963"/>
              <a:gd name="connsiteX197" fmla="*/ 5373540 w 12192000"/>
              <a:gd name="connsiteY197" fmla="*/ 1480924 h 2901963"/>
              <a:gd name="connsiteX198" fmla="*/ 5703018 w 12192000"/>
              <a:gd name="connsiteY198" fmla="*/ 1480924 h 2901963"/>
              <a:gd name="connsiteX199" fmla="*/ 5703018 w 12192000"/>
              <a:gd name="connsiteY199" fmla="*/ 1613991 h 2901963"/>
              <a:gd name="connsiteX200" fmla="*/ 5790049 w 12192000"/>
              <a:gd name="connsiteY200" fmla="*/ 1613991 h 2901963"/>
              <a:gd name="connsiteX201" fmla="*/ 5786940 w 12192000"/>
              <a:gd name="connsiteY201" fmla="*/ 2184899 h 2901963"/>
              <a:gd name="connsiteX202" fmla="*/ 6013846 w 12192000"/>
              <a:gd name="connsiteY202" fmla="*/ 2184899 h 2901963"/>
              <a:gd name="connsiteX203" fmla="*/ 6016953 w 12192000"/>
              <a:gd name="connsiteY203" fmla="*/ 124485 h 2901963"/>
              <a:gd name="connsiteX204" fmla="*/ 6048036 w 12192000"/>
              <a:gd name="connsiteY204" fmla="*/ 124485 h 290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</a:cxnLst>
            <a:rect l="l" t="t" r="r" b="b"/>
            <a:pathLst>
              <a:path w="12192000" h="2901963">
                <a:moveTo>
                  <a:pt x="6048036" y="0"/>
                </a:moveTo>
                <a:lnTo>
                  <a:pt x="6243859" y="4294"/>
                </a:lnTo>
                <a:lnTo>
                  <a:pt x="6243859" y="64389"/>
                </a:lnTo>
                <a:lnTo>
                  <a:pt x="6361973" y="64389"/>
                </a:lnTo>
                <a:lnTo>
                  <a:pt x="6352647" y="2240703"/>
                </a:lnTo>
                <a:lnTo>
                  <a:pt x="6647935" y="2240703"/>
                </a:lnTo>
                <a:lnTo>
                  <a:pt x="6651042" y="1665502"/>
                </a:lnTo>
                <a:lnTo>
                  <a:pt x="6871731" y="1665502"/>
                </a:lnTo>
                <a:lnTo>
                  <a:pt x="6877948" y="1193323"/>
                </a:lnTo>
                <a:lnTo>
                  <a:pt x="7204317" y="1193323"/>
                </a:lnTo>
                <a:lnTo>
                  <a:pt x="7204317" y="1343563"/>
                </a:lnTo>
                <a:lnTo>
                  <a:pt x="7278915" y="1352148"/>
                </a:lnTo>
                <a:lnTo>
                  <a:pt x="7275808" y="1712721"/>
                </a:lnTo>
                <a:lnTo>
                  <a:pt x="7369057" y="1712721"/>
                </a:lnTo>
                <a:lnTo>
                  <a:pt x="7372164" y="1592530"/>
                </a:lnTo>
                <a:lnTo>
                  <a:pt x="7583527" y="1592530"/>
                </a:lnTo>
                <a:lnTo>
                  <a:pt x="7583527" y="1729891"/>
                </a:lnTo>
                <a:lnTo>
                  <a:pt x="7682992" y="1729891"/>
                </a:lnTo>
                <a:lnTo>
                  <a:pt x="7676775" y="1970273"/>
                </a:lnTo>
                <a:lnTo>
                  <a:pt x="7738941" y="1970273"/>
                </a:lnTo>
                <a:lnTo>
                  <a:pt x="7738941" y="1073133"/>
                </a:lnTo>
                <a:lnTo>
                  <a:pt x="7801107" y="1073133"/>
                </a:lnTo>
                <a:lnTo>
                  <a:pt x="7801107" y="901431"/>
                </a:lnTo>
                <a:lnTo>
                  <a:pt x="7909898" y="901431"/>
                </a:lnTo>
                <a:lnTo>
                  <a:pt x="8059095" y="901431"/>
                </a:lnTo>
                <a:lnTo>
                  <a:pt x="8059095" y="987282"/>
                </a:lnTo>
                <a:lnTo>
                  <a:pt x="8183426" y="995867"/>
                </a:lnTo>
                <a:lnTo>
                  <a:pt x="8183426" y="1506679"/>
                </a:lnTo>
                <a:lnTo>
                  <a:pt x="8310865" y="1506679"/>
                </a:lnTo>
                <a:lnTo>
                  <a:pt x="8310865" y="1395074"/>
                </a:lnTo>
                <a:lnTo>
                  <a:pt x="8456955" y="1395074"/>
                </a:lnTo>
                <a:lnTo>
                  <a:pt x="8456955" y="1480924"/>
                </a:lnTo>
                <a:lnTo>
                  <a:pt x="8640343" y="1480924"/>
                </a:lnTo>
                <a:lnTo>
                  <a:pt x="8640343" y="1669796"/>
                </a:lnTo>
                <a:lnTo>
                  <a:pt x="8708725" y="1669796"/>
                </a:lnTo>
                <a:lnTo>
                  <a:pt x="8708725" y="1579651"/>
                </a:lnTo>
                <a:lnTo>
                  <a:pt x="8770891" y="1579651"/>
                </a:lnTo>
                <a:lnTo>
                  <a:pt x="8770891" y="1480924"/>
                </a:lnTo>
                <a:lnTo>
                  <a:pt x="8920088" y="1480924"/>
                </a:lnTo>
                <a:lnTo>
                  <a:pt x="8913872" y="1579651"/>
                </a:lnTo>
                <a:lnTo>
                  <a:pt x="9016446" y="1579651"/>
                </a:lnTo>
                <a:lnTo>
                  <a:pt x="9016446" y="1644040"/>
                </a:lnTo>
                <a:lnTo>
                  <a:pt x="9063069" y="1644040"/>
                </a:lnTo>
                <a:lnTo>
                  <a:pt x="9063069" y="1841497"/>
                </a:lnTo>
                <a:lnTo>
                  <a:pt x="9134561" y="1841497"/>
                </a:lnTo>
                <a:lnTo>
                  <a:pt x="9134561" y="1712721"/>
                </a:lnTo>
                <a:lnTo>
                  <a:pt x="9286865" y="1712721"/>
                </a:lnTo>
                <a:lnTo>
                  <a:pt x="9286865" y="1631161"/>
                </a:lnTo>
                <a:lnTo>
                  <a:pt x="9352140" y="1631161"/>
                </a:lnTo>
                <a:lnTo>
                  <a:pt x="9352140" y="1579651"/>
                </a:lnTo>
                <a:lnTo>
                  <a:pt x="9492012" y="1588236"/>
                </a:lnTo>
                <a:lnTo>
                  <a:pt x="9492012" y="1678381"/>
                </a:lnTo>
                <a:lnTo>
                  <a:pt x="9594586" y="1678381"/>
                </a:lnTo>
                <a:lnTo>
                  <a:pt x="9594586" y="1777110"/>
                </a:lnTo>
                <a:lnTo>
                  <a:pt x="9712701" y="1777110"/>
                </a:lnTo>
                <a:lnTo>
                  <a:pt x="9712701" y="1893007"/>
                </a:lnTo>
                <a:lnTo>
                  <a:pt x="9768650" y="1893007"/>
                </a:lnTo>
                <a:lnTo>
                  <a:pt x="9768650" y="2498255"/>
                </a:lnTo>
                <a:lnTo>
                  <a:pt x="9796624" y="2498255"/>
                </a:lnTo>
                <a:lnTo>
                  <a:pt x="9796624" y="2335139"/>
                </a:lnTo>
                <a:lnTo>
                  <a:pt x="9846356" y="2335139"/>
                </a:lnTo>
                <a:lnTo>
                  <a:pt x="9852573" y="1815742"/>
                </a:lnTo>
                <a:lnTo>
                  <a:pt x="9883655" y="1815742"/>
                </a:lnTo>
                <a:lnTo>
                  <a:pt x="9883655" y="1729891"/>
                </a:lnTo>
                <a:lnTo>
                  <a:pt x="9992446" y="1729891"/>
                </a:lnTo>
                <a:lnTo>
                  <a:pt x="9992446" y="1807157"/>
                </a:lnTo>
                <a:lnTo>
                  <a:pt x="10023529" y="1807157"/>
                </a:lnTo>
                <a:lnTo>
                  <a:pt x="10023529" y="2270750"/>
                </a:lnTo>
                <a:lnTo>
                  <a:pt x="10073262" y="2270750"/>
                </a:lnTo>
                <a:lnTo>
                  <a:pt x="10073262" y="1588236"/>
                </a:lnTo>
                <a:lnTo>
                  <a:pt x="10362331" y="1588236"/>
                </a:lnTo>
                <a:lnTo>
                  <a:pt x="10362331" y="1772816"/>
                </a:lnTo>
                <a:lnTo>
                  <a:pt x="10399630" y="1772816"/>
                </a:lnTo>
                <a:lnTo>
                  <a:pt x="10399630" y="1983152"/>
                </a:lnTo>
                <a:lnTo>
                  <a:pt x="10418280" y="1983152"/>
                </a:lnTo>
                <a:lnTo>
                  <a:pt x="10418280" y="2541180"/>
                </a:lnTo>
                <a:lnTo>
                  <a:pt x="10495988" y="2541180"/>
                </a:lnTo>
                <a:lnTo>
                  <a:pt x="10495988" y="2463915"/>
                </a:lnTo>
                <a:lnTo>
                  <a:pt x="10533287" y="2463915"/>
                </a:lnTo>
                <a:lnTo>
                  <a:pt x="10533287" y="2270750"/>
                </a:lnTo>
                <a:lnTo>
                  <a:pt x="10564370" y="2270750"/>
                </a:lnTo>
                <a:lnTo>
                  <a:pt x="10567477" y="1502386"/>
                </a:lnTo>
                <a:lnTo>
                  <a:pt x="10785057" y="1502386"/>
                </a:lnTo>
                <a:lnTo>
                  <a:pt x="10785057" y="1965981"/>
                </a:lnTo>
                <a:lnTo>
                  <a:pt x="10816140" y="1965981"/>
                </a:lnTo>
                <a:lnTo>
                  <a:pt x="10816140" y="2279335"/>
                </a:lnTo>
                <a:lnTo>
                  <a:pt x="10912496" y="2279335"/>
                </a:lnTo>
                <a:lnTo>
                  <a:pt x="10912496" y="2571227"/>
                </a:lnTo>
                <a:lnTo>
                  <a:pt x="10974661" y="2571227"/>
                </a:lnTo>
                <a:lnTo>
                  <a:pt x="10974661" y="2412404"/>
                </a:lnTo>
                <a:lnTo>
                  <a:pt x="11080345" y="2412404"/>
                </a:lnTo>
                <a:lnTo>
                  <a:pt x="11080345" y="2317969"/>
                </a:lnTo>
                <a:lnTo>
                  <a:pt x="11434687" y="2317969"/>
                </a:lnTo>
                <a:lnTo>
                  <a:pt x="11434687" y="2219239"/>
                </a:lnTo>
                <a:lnTo>
                  <a:pt x="11521719" y="2219239"/>
                </a:lnTo>
                <a:lnTo>
                  <a:pt x="11521719" y="2339430"/>
                </a:lnTo>
                <a:lnTo>
                  <a:pt x="11614969" y="2339430"/>
                </a:lnTo>
                <a:lnTo>
                  <a:pt x="11614969" y="2605567"/>
                </a:lnTo>
                <a:lnTo>
                  <a:pt x="11692675" y="2605567"/>
                </a:lnTo>
                <a:lnTo>
                  <a:pt x="11692675" y="2360894"/>
                </a:lnTo>
                <a:lnTo>
                  <a:pt x="11742408" y="2360894"/>
                </a:lnTo>
                <a:lnTo>
                  <a:pt x="11748624" y="1970273"/>
                </a:lnTo>
                <a:lnTo>
                  <a:pt x="11801466" y="1970273"/>
                </a:lnTo>
                <a:lnTo>
                  <a:pt x="11801466" y="1815742"/>
                </a:lnTo>
                <a:lnTo>
                  <a:pt x="11863632" y="1815742"/>
                </a:lnTo>
                <a:lnTo>
                  <a:pt x="11904039" y="1742770"/>
                </a:lnTo>
                <a:lnTo>
                  <a:pt x="12015937" y="1742770"/>
                </a:lnTo>
                <a:lnTo>
                  <a:pt x="12015937" y="922895"/>
                </a:lnTo>
                <a:lnTo>
                  <a:pt x="12192000" y="922895"/>
                </a:lnTo>
                <a:lnTo>
                  <a:pt x="12192000" y="2901963"/>
                </a:lnTo>
                <a:lnTo>
                  <a:pt x="0" y="2901963"/>
                </a:lnTo>
                <a:lnTo>
                  <a:pt x="0" y="1691257"/>
                </a:lnTo>
                <a:lnTo>
                  <a:pt x="111218" y="1691257"/>
                </a:lnTo>
                <a:lnTo>
                  <a:pt x="111218" y="1772816"/>
                </a:lnTo>
                <a:lnTo>
                  <a:pt x="173384" y="1772816"/>
                </a:lnTo>
                <a:lnTo>
                  <a:pt x="173384" y="2339430"/>
                </a:lnTo>
                <a:lnTo>
                  <a:pt x="244875" y="2339430"/>
                </a:lnTo>
                <a:lnTo>
                  <a:pt x="244875" y="2227824"/>
                </a:lnTo>
                <a:lnTo>
                  <a:pt x="316365" y="2227824"/>
                </a:lnTo>
                <a:lnTo>
                  <a:pt x="316365" y="2339430"/>
                </a:lnTo>
                <a:lnTo>
                  <a:pt x="384747" y="2339430"/>
                </a:lnTo>
                <a:lnTo>
                  <a:pt x="384747" y="2154853"/>
                </a:lnTo>
                <a:lnTo>
                  <a:pt x="751524" y="2154853"/>
                </a:lnTo>
                <a:lnTo>
                  <a:pt x="751524" y="2734343"/>
                </a:lnTo>
                <a:lnTo>
                  <a:pt x="863423" y="2734343"/>
                </a:lnTo>
                <a:lnTo>
                  <a:pt x="869639" y="2348015"/>
                </a:lnTo>
                <a:lnTo>
                  <a:pt x="1223983" y="2348015"/>
                </a:lnTo>
                <a:lnTo>
                  <a:pt x="1223983" y="2695711"/>
                </a:lnTo>
                <a:lnTo>
                  <a:pt x="1410480" y="2695711"/>
                </a:lnTo>
                <a:lnTo>
                  <a:pt x="1410480" y="2064708"/>
                </a:lnTo>
                <a:lnTo>
                  <a:pt x="1472645" y="2064708"/>
                </a:lnTo>
                <a:lnTo>
                  <a:pt x="1472645" y="1957396"/>
                </a:lnTo>
                <a:lnTo>
                  <a:pt x="1606302" y="1957396"/>
                </a:lnTo>
                <a:lnTo>
                  <a:pt x="1606302" y="2056123"/>
                </a:lnTo>
                <a:lnTo>
                  <a:pt x="1749283" y="2056123"/>
                </a:lnTo>
                <a:lnTo>
                  <a:pt x="1749283" y="2163438"/>
                </a:lnTo>
                <a:lnTo>
                  <a:pt x="1873615" y="2163438"/>
                </a:lnTo>
                <a:lnTo>
                  <a:pt x="1873615" y="2725758"/>
                </a:lnTo>
                <a:lnTo>
                  <a:pt x="1957537" y="2725758"/>
                </a:lnTo>
                <a:lnTo>
                  <a:pt x="1957537" y="2317969"/>
                </a:lnTo>
                <a:lnTo>
                  <a:pt x="2007270" y="2317969"/>
                </a:lnTo>
                <a:lnTo>
                  <a:pt x="2007270" y="2219239"/>
                </a:lnTo>
                <a:lnTo>
                  <a:pt x="2153360" y="2219239"/>
                </a:lnTo>
                <a:lnTo>
                  <a:pt x="2147143" y="2317969"/>
                </a:lnTo>
                <a:lnTo>
                  <a:pt x="2240392" y="2317969"/>
                </a:lnTo>
                <a:lnTo>
                  <a:pt x="2240392" y="2639907"/>
                </a:lnTo>
                <a:lnTo>
                  <a:pt x="2563653" y="2639907"/>
                </a:lnTo>
                <a:lnTo>
                  <a:pt x="2563653" y="1437999"/>
                </a:lnTo>
                <a:lnTo>
                  <a:pt x="2607169" y="1437999"/>
                </a:lnTo>
                <a:lnTo>
                  <a:pt x="2607169" y="1146107"/>
                </a:lnTo>
                <a:lnTo>
                  <a:pt x="2666226" y="1146107"/>
                </a:lnTo>
                <a:lnTo>
                  <a:pt x="2666226" y="961527"/>
                </a:lnTo>
                <a:lnTo>
                  <a:pt x="3026786" y="965821"/>
                </a:lnTo>
                <a:lnTo>
                  <a:pt x="3026786" y="1137522"/>
                </a:lnTo>
                <a:lnTo>
                  <a:pt x="3135577" y="1137522"/>
                </a:lnTo>
                <a:lnTo>
                  <a:pt x="3132468" y="2717173"/>
                </a:lnTo>
                <a:lnTo>
                  <a:pt x="3244366" y="2717173"/>
                </a:lnTo>
                <a:lnTo>
                  <a:pt x="3244366" y="1991737"/>
                </a:lnTo>
                <a:lnTo>
                  <a:pt x="3300315" y="1991737"/>
                </a:lnTo>
                <a:lnTo>
                  <a:pt x="3300315" y="1785695"/>
                </a:lnTo>
                <a:lnTo>
                  <a:pt x="3378023" y="1785695"/>
                </a:lnTo>
                <a:lnTo>
                  <a:pt x="3378023" y="1884422"/>
                </a:lnTo>
                <a:lnTo>
                  <a:pt x="3471272" y="1884422"/>
                </a:lnTo>
                <a:lnTo>
                  <a:pt x="3471272" y="1957396"/>
                </a:lnTo>
                <a:lnTo>
                  <a:pt x="3555194" y="1957396"/>
                </a:lnTo>
                <a:lnTo>
                  <a:pt x="3548978" y="2725758"/>
                </a:lnTo>
                <a:lnTo>
                  <a:pt x="3617360" y="2725758"/>
                </a:lnTo>
                <a:lnTo>
                  <a:pt x="3617360" y="2571227"/>
                </a:lnTo>
                <a:lnTo>
                  <a:pt x="3707501" y="2571227"/>
                </a:lnTo>
                <a:lnTo>
                  <a:pt x="3713717" y="1764231"/>
                </a:lnTo>
                <a:lnTo>
                  <a:pt x="3751017" y="1764231"/>
                </a:lnTo>
                <a:lnTo>
                  <a:pt x="3785207" y="1699842"/>
                </a:lnTo>
                <a:lnTo>
                  <a:pt x="3918864" y="1699842"/>
                </a:lnTo>
                <a:lnTo>
                  <a:pt x="3918864" y="1777110"/>
                </a:lnTo>
                <a:lnTo>
                  <a:pt x="3981030" y="1777110"/>
                </a:lnTo>
                <a:lnTo>
                  <a:pt x="3981030" y="2674247"/>
                </a:lnTo>
                <a:lnTo>
                  <a:pt x="4294965" y="2682832"/>
                </a:lnTo>
                <a:lnTo>
                  <a:pt x="4301182" y="1373610"/>
                </a:lnTo>
                <a:lnTo>
                  <a:pt x="4459706" y="1373610"/>
                </a:lnTo>
                <a:lnTo>
                  <a:pt x="4459706" y="1480924"/>
                </a:lnTo>
                <a:lnTo>
                  <a:pt x="4503221" y="1480924"/>
                </a:lnTo>
                <a:lnTo>
                  <a:pt x="4503221" y="1407950"/>
                </a:lnTo>
                <a:lnTo>
                  <a:pt x="4739450" y="1407950"/>
                </a:lnTo>
                <a:lnTo>
                  <a:pt x="4739450" y="1506679"/>
                </a:lnTo>
                <a:lnTo>
                  <a:pt x="4810940" y="1506679"/>
                </a:lnTo>
                <a:lnTo>
                  <a:pt x="4810940" y="2674247"/>
                </a:lnTo>
                <a:lnTo>
                  <a:pt x="4904189" y="2674247"/>
                </a:lnTo>
                <a:lnTo>
                  <a:pt x="4904189" y="2305090"/>
                </a:lnTo>
                <a:lnTo>
                  <a:pt x="4975680" y="2313675"/>
                </a:lnTo>
                <a:lnTo>
                  <a:pt x="4975680" y="2206363"/>
                </a:lnTo>
                <a:lnTo>
                  <a:pt x="5075145" y="2206363"/>
                </a:lnTo>
                <a:lnTo>
                  <a:pt x="5075145" y="2313675"/>
                </a:lnTo>
                <a:lnTo>
                  <a:pt x="5177717" y="2313675"/>
                </a:lnTo>
                <a:lnTo>
                  <a:pt x="5171501" y="2669956"/>
                </a:lnTo>
                <a:lnTo>
                  <a:pt x="5320699" y="2669956"/>
                </a:lnTo>
                <a:lnTo>
                  <a:pt x="5320699" y="1785695"/>
                </a:lnTo>
                <a:lnTo>
                  <a:pt x="5373540" y="1785695"/>
                </a:lnTo>
                <a:lnTo>
                  <a:pt x="5373540" y="1480924"/>
                </a:lnTo>
                <a:lnTo>
                  <a:pt x="5703018" y="1480924"/>
                </a:lnTo>
                <a:lnTo>
                  <a:pt x="5703018" y="1613991"/>
                </a:lnTo>
                <a:lnTo>
                  <a:pt x="5790049" y="1613991"/>
                </a:lnTo>
                <a:lnTo>
                  <a:pt x="5786940" y="2184899"/>
                </a:lnTo>
                <a:lnTo>
                  <a:pt x="6013846" y="2184899"/>
                </a:lnTo>
                <a:lnTo>
                  <a:pt x="6016953" y="124485"/>
                </a:lnTo>
                <a:lnTo>
                  <a:pt x="6048036" y="1244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55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E8862-C7C9-4D14-9F81-8E07807488BD}" type="datetimeFigureOut">
              <a:rPr lang="zh-CN" altLang="en-US" smtClean="0"/>
              <a:t>2017/12/10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AE202-C422-42F8-ADBC-330609FB4B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71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5.png"/><Relationship Id="rId7" Type="http://schemas.openxmlformats.org/officeDocument/2006/relationships/image" Target="../media/image2.png"/><Relationship Id="rId12" Type="http://schemas.microsoft.com/office/2007/relationships/hdphoto" Target="../media/hdphoto2.wdp"/><Relationship Id="rId17" Type="http://schemas.openxmlformats.org/officeDocument/2006/relationships/image" Target="../media/image11.png"/><Relationship Id="rId2" Type="http://schemas.microsoft.com/office/2007/relationships/media" Target="../media/media1.mp3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1" Type="http://schemas.openxmlformats.org/officeDocument/2006/relationships/audio" Target="NULL" TargetMode="External"/><Relationship Id="rId6" Type="http://schemas.microsoft.com/office/2007/relationships/hdphoto" Target="../media/hdphoto1.wdp"/><Relationship Id="rId11" Type="http://schemas.openxmlformats.org/officeDocument/2006/relationships/image" Target="../media/image6.png"/><Relationship Id="rId24" Type="http://schemas.openxmlformats.org/officeDocument/2006/relationships/image" Target="../media/image18.png"/><Relationship Id="rId5" Type="http://schemas.openxmlformats.org/officeDocument/2006/relationships/image" Target="../media/image1.png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10" Type="http://schemas.openxmlformats.org/officeDocument/2006/relationships/image" Target="../media/image5.png"/><Relationship Id="rId19" Type="http://schemas.openxmlformats.org/officeDocument/2006/relationships/image" Target="../media/image13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.png"/><Relationship Id="rId14" Type="http://schemas.openxmlformats.org/officeDocument/2006/relationships/image" Target="../media/image8.png"/><Relationship Id="rId22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3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microsoft.com/office/2007/relationships/hdphoto" Target="../media/hdphoto2.wdp"/><Relationship Id="rId19" Type="http://schemas.openxmlformats.org/officeDocument/2006/relationships/image" Target="../media/image47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2.pn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椭圆 57"/>
          <p:cNvSpPr/>
          <p:nvPr/>
        </p:nvSpPr>
        <p:spPr>
          <a:xfrm>
            <a:off x="4891314" y="3521972"/>
            <a:ext cx="1645866" cy="26671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alpha val="80000"/>
                </a:schemeClr>
              </a:gs>
              <a:gs pos="31000">
                <a:srgbClr val="BFBFBF">
                  <a:alpha val="50000"/>
                </a:srgbClr>
              </a:gs>
              <a:gs pos="100000">
                <a:schemeClr val="bg1">
                  <a:lumMod val="7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8082766" y="3793560"/>
            <a:ext cx="1094688" cy="22148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alpha val="80000"/>
                </a:schemeClr>
              </a:gs>
              <a:gs pos="20000">
                <a:srgbClr val="BFBFBF">
                  <a:alpha val="50000"/>
                </a:srgbClr>
              </a:gs>
              <a:gs pos="100000">
                <a:schemeClr val="bg1">
                  <a:lumMod val="7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925" y="319098"/>
            <a:ext cx="1374525" cy="136042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044767" y="1719650"/>
            <a:ext cx="1565590" cy="1565582"/>
          </a:xfrm>
          <a:prstGeom prst="rect">
            <a:avLst/>
          </a:prstGeom>
          <a:blipFill dpi="0" rotWithShape="1">
            <a:blip r:embed="rId7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968" y="2110551"/>
            <a:ext cx="384016" cy="3779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308" y="3044247"/>
            <a:ext cx="547604" cy="5423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788" y="1006271"/>
            <a:ext cx="705912" cy="69914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768" y="2708139"/>
            <a:ext cx="1051232" cy="104115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568157" y="500002"/>
            <a:ext cx="366448" cy="366446"/>
          </a:xfrm>
          <a:prstGeom prst="rect">
            <a:avLst/>
          </a:prstGeom>
          <a:blipFill dpi="0" rotWithShape="1">
            <a:blip r:embed="rId1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480" y="936185"/>
            <a:ext cx="279974" cy="27729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411" y="1623657"/>
            <a:ext cx="165102" cy="1635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157" y="827921"/>
            <a:ext cx="162000" cy="16044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47" y="952024"/>
            <a:ext cx="89099" cy="8824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702" y="1200117"/>
            <a:ext cx="1110034" cy="109939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2459163" y="2394831"/>
            <a:ext cx="777600" cy="777600"/>
          </a:xfrm>
          <a:prstGeom prst="rect">
            <a:avLst/>
          </a:prstGeom>
          <a:blipFill dpi="0" rotWithShape="1">
            <a:blip r:embed="rId19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865186" y="3129708"/>
            <a:ext cx="298800" cy="299292"/>
          </a:xfrm>
          <a:prstGeom prst="rect">
            <a:avLst/>
          </a:prstGeom>
          <a:blipFill dpi="0" rotWithShape="1">
            <a:blip r:embed="rId19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6510052" y="730017"/>
            <a:ext cx="195548" cy="213200"/>
          </a:xfrm>
          <a:prstGeom prst="rect">
            <a:avLst/>
          </a:prstGeom>
          <a:blipFill dpi="0" rotWithShape="1">
            <a:blip r:embed="rId13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397290" y="428625"/>
            <a:ext cx="330450" cy="360280"/>
          </a:xfrm>
          <a:prstGeom prst="rect">
            <a:avLst/>
          </a:prstGeom>
          <a:blipFill dpi="0" rotWithShape="1">
            <a:blip r:embed="rId1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493419" y="2264581"/>
            <a:ext cx="148456" cy="180124"/>
          </a:xfrm>
          <a:prstGeom prst="rect">
            <a:avLst/>
          </a:prstGeom>
          <a:blipFill dpi="0" rotWithShape="1">
            <a:blip r:embed="rId19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19" y="2043853"/>
            <a:ext cx="709229" cy="70195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67" y="1028700"/>
            <a:ext cx="2000028" cy="19795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404" y="2048934"/>
            <a:ext cx="2029213" cy="200976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136" y="1589364"/>
            <a:ext cx="1858700" cy="1839636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395" y="91296"/>
            <a:ext cx="1015324" cy="1004908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05" y="287333"/>
            <a:ext cx="1798446" cy="178000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7827109" y="1475657"/>
            <a:ext cx="952262" cy="952258"/>
          </a:xfrm>
          <a:prstGeom prst="rect">
            <a:avLst/>
          </a:prstGeom>
          <a:blipFill dpi="0" rotWithShape="1">
            <a:blip r:embed="rId13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836662" y="184379"/>
            <a:ext cx="298800" cy="299292"/>
          </a:xfrm>
          <a:prstGeom prst="rect">
            <a:avLst/>
          </a:prstGeom>
          <a:blipFill dpi="0" rotWithShape="1">
            <a:blip r:embed="rId19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042" y="1822653"/>
            <a:ext cx="165102" cy="16352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020" y="2881287"/>
            <a:ext cx="165102" cy="163520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8654039" y="2264581"/>
            <a:ext cx="366448" cy="366446"/>
          </a:xfrm>
          <a:prstGeom prst="rect">
            <a:avLst/>
          </a:prstGeom>
          <a:blipFill dpi="0" rotWithShape="1">
            <a:blip r:embed="rId1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187" y="1518593"/>
            <a:ext cx="165102" cy="163520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7613909" y="3503995"/>
            <a:ext cx="212400" cy="213200"/>
          </a:xfrm>
          <a:prstGeom prst="rect">
            <a:avLst/>
          </a:prstGeom>
          <a:blipFill dpi="0" rotWithShape="1">
            <a:blip r:embed="rId13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077" y="328333"/>
            <a:ext cx="1110034" cy="1099394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174" y="-952079"/>
            <a:ext cx="1798446" cy="178000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519" y="1455119"/>
            <a:ext cx="709229" cy="701955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3042152" y="4692197"/>
            <a:ext cx="6147452" cy="83099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4800" spc="113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Arial" panose="020B0604020202020204" pitchFamily="34" charset="0"/>
              </a:rPr>
              <a:t>BUSINESS POWERPIONT</a:t>
            </a:r>
            <a:endParaRPr lang="zh-CN" altLang="en-US" sz="4800" spc="113" dirty="0">
              <a:solidFill>
                <a:schemeClr val="tx1">
                  <a:lumMod val="65000"/>
                  <a:lumOff val="35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838284" y="5489741"/>
            <a:ext cx="2515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3495CE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[YOYO·</a:t>
            </a:r>
            <a:r>
              <a:rPr lang="zh-CN" altLang="en-US" sz="2000" dirty="0">
                <a:solidFill>
                  <a:srgbClr val="3495CE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荣誉出品</a:t>
            </a:r>
            <a:r>
              <a:rPr lang="en-US" altLang="zh-CN" sz="2000" dirty="0">
                <a:solidFill>
                  <a:srgbClr val="3495CE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]</a:t>
            </a:r>
            <a:endParaRPr lang="zh-CN" altLang="en-US" sz="2000" dirty="0">
              <a:solidFill>
                <a:srgbClr val="3495CE"/>
              </a:solidFill>
              <a:latin typeface="站酷高端黑" panose="02010600030101010101" pitchFamily="2" charset="-122"/>
              <a:ea typeface="站酷高端黑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897480" y="3940224"/>
            <a:ext cx="2597813" cy="35020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alpha val="80000"/>
                </a:schemeClr>
              </a:gs>
              <a:gs pos="31000">
                <a:srgbClr val="BFBFBF">
                  <a:alpha val="50000"/>
                </a:srgbClr>
              </a:gs>
              <a:gs pos="100000">
                <a:schemeClr val="bg1">
                  <a:lumMod val="7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flipV="1">
            <a:off x="4017594" y="3359757"/>
            <a:ext cx="1551476" cy="25142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alpha val="80000"/>
                </a:schemeClr>
              </a:gs>
              <a:gs pos="31000">
                <a:srgbClr val="BFBFBF">
                  <a:alpha val="50000"/>
                </a:srgbClr>
              </a:gs>
              <a:gs pos="100000">
                <a:schemeClr val="bg1">
                  <a:lumMod val="7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5217891" y="4199284"/>
            <a:ext cx="2396018" cy="33244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alpha val="80000"/>
                </a:schemeClr>
              </a:gs>
              <a:gs pos="31000">
                <a:srgbClr val="BFBFBF">
                  <a:alpha val="50000"/>
                </a:srgbClr>
              </a:gs>
              <a:gs pos="100000">
                <a:schemeClr val="bg1">
                  <a:lumMod val="7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560511" y="3667064"/>
            <a:ext cx="1930416" cy="31282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alpha val="80000"/>
                </a:schemeClr>
              </a:gs>
              <a:gs pos="31000">
                <a:srgbClr val="BFBFBF">
                  <a:alpha val="50000"/>
                </a:srgbClr>
              </a:gs>
              <a:gs pos="100000">
                <a:schemeClr val="bg1">
                  <a:lumMod val="7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211122" y="3550178"/>
            <a:ext cx="1051622" cy="17041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alpha val="80000"/>
                </a:schemeClr>
              </a:gs>
              <a:gs pos="31000">
                <a:srgbClr val="BFBFBF">
                  <a:alpha val="50000"/>
                </a:srgbClr>
              </a:gs>
              <a:gs pos="100000">
                <a:schemeClr val="bg1">
                  <a:lumMod val="7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0833643" y="4251391"/>
            <a:ext cx="1665482" cy="26989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alpha val="80000"/>
                </a:schemeClr>
              </a:gs>
              <a:gs pos="31000">
                <a:srgbClr val="BFBFBF">
                  <a:alpha val="50000"/>
                </a:srgbClr>
              </a:gs>
              <a:gs pos="100000">
                <a:schemeClr val="bg1">
                  <a:lumMod val="7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AutoShape 3"/>
          <p:cNvSpPr>
            <a:spLocks/>
          </p:cNvSpPr>
          <p:nvPr/>
        </p:nvSpPr>
        <p:spPr bwMode="auto">
          <a:xfrm>
            <a:off x="3254632" y="5910093"/>
            <a:ext cx="5682736" cy="6143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RAPIDPPT, the leader of professional PPT designer in China. </a:t>
            </a:r>
          </a:p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5years of making professional PPT, 500 case studies for the classical PPT, make sure you will be satisfied. </a:t>
            </a:r>
          </a:p>
        </p:txBody>
      </p:sp>
      <p:sp>
        <p:nvSpPr>
          <p:cNvPr id="48" name="矩形 47"/>
          <p:cNvSpPr/>
          <p:nvPr/>
        </p:nvSpPr>
        <p:spPr>
          <a:xfrm>
            <a:off x="3031799" y="4677431"/>
            <a:ext cx="6147452" cy="83099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4800" spc="113" dirty="0">
                <a:gradFill flip="none" rotWithShape="1">
                  <a:gsLst>
                    <a:gs pos="0">
                      <a:srgbClr val="1BCDF8"/>
                    </a:gs>
                    <a:gs pos="91000">
                      <a:srgbClr val="1A4A8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方正正大黑简体" panose="02000000000000000000" pitchFamily="2" charset="-122"/>
                <a:ea typeface="方正正大黑简体" panose="02000000000000000000" pitchFamily="2" charset="-122"/>
                <a:cs typeface="Arial" panose="020B0604020202020204" pitchFamily="34" charset="0"/>
              </a:rPr>
              <a:t>BUSINESS POWERPIONT</a:t>
            </a:r>
            <a:endParaRPr lang="zh-CN" altLang="en-US" sz="4800" spc="113" dirty="0">
              <a:gradFill flip="none" rotWithShape="1">
                <a:gsLst>
                  <a:gs pos="0">
                    <a:srgbClr val="1BCDF8"/>
                  </a:gs>
                  <a:gs pos="91000">
                    <a:srgbClr val="1A4A84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方正正大黑简体" panose="02000000000000000000" pitchFamily="2" charset="-122"/>
              <a:ea typeface="方正正大黑简体" panose="02000000000000000000" pitchFamily="2" charset="-122"/>
              <a:cs typeface="Arial" panose="020B0604020202020204" pitchFamily="34" charset="0"/>
            </a:endParaRPr>
          </a:p>
        </p:txBody>
      </p:sp>
      <p:pic>
        <p:nvPicPr>
          <p:cNvPr id="2" name="星之所在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4803"/>
                </p14:media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998440" y="-8838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3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4" presetClass="path" presetSubtype="0" accel="28000" decel="72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6.25E-7 -3.7037E-7 L -6.25E-7 -0.15856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4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autoRev="1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00039 -0.00139 L -0.00039 -0.053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33333" decel="33333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9" dur="1250" fill="hold"/>
                                        <p:tgtEl>
                                          <p:spTgt spid="5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" presetClass="entr" presetSubtype="1" accel="52000" decel="48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autoRev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1.45833E-6 -2.59259E-6 L -1.45833E-6 -0.17083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repeatCount="indefinite" accel="64000" decel="36000" autoRev="1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0.00039 -0.00162 L -1.45833E-6 0.01158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64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ccel="33333" decel="33333" autoRev="1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32" dur="750" fill="hold"/>
                                        <p:tgtEl>
                                          <p:spTgt spid="5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" presetClass="entr" presetSubtype="1" accel="52000" decel="48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autoRev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2.5E-6 3.33333E-6 L -2.5E-6 -0.17084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accel="33333" decel="33333" autoRev="1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43" dur="750" fill="hold"/>
                                        <p:tgtEl>
                                          <p:spTgt spid="5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" presetClass="entr" presetSubtype="1" accel="52000" decel="48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64" presetClass="path" presetSubtype="0" accel="23000" decel="77000" autoRev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4.79167E-6 -2.96296E-6 L -4.79167E-6 -0.17083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mph" presetSubtype="0" accel="33333" decel="33333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54" dur="750" fill="hold"/>
                                        <p:tgtEl>
                                          <p:spTgt spid="5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" presetClass="entr" presetSubtype="1" accel="52000" decel="48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autoRev="1" fill="hold" nodeType="withEffect">
                                  <p:stCondLst>
                                    <p:cond delay="3050"/>
                                  </p:stCondLst>
                                  <p:childTnLst>
                                    <p:animMotion origin="layout" path="M -2.5E-6 3.33333E-6 L -2.5E-6 -0.2213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06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mph" presetSubtype="0" accel="33333" decel="33333" autoRev="1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65" dur="750" fill="hold"/>
                                        <p:tgtEl>
                                          <p:spTgt spid="5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" presetClass="entr" presetSubtype="1" accel="52000" decel="48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autoRev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2.5E-6 -3.33333E-6 L -2.5E-6 -0.22129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065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mph" presetSubtype="0" accel="33333" decel="33333" autoRev="1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76" dur="750" fill="hold"/>
                                        <p:tgtEl>
                                          <p:spTgt spid="5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" presetClass="entr" presetSubtype="1" accel="52000" decel="48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4" presetClass="path" presetSubtype="0" accel="23000" decel="77000" autoRev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3.33333E-6 -4.07407E-6 L 3.33333E-6 -0.17083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mph" presetSubtype="0" accel="33333" decel="33333" autoRev="1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87" dur="750" fill="hold"/>
                                        <p:tgtEl>
                                          <p:spTgt spid="5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" presetClass="entr" presetSubtype="1" accel="52000" decel="48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64" presetClass="path" presetSubtype="0" accel="74000" decel="26000" autoRev="1" fill="hold" grpId="1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-2.5E-6 3.33333E-6 L -2.5E-6 -0.17084 " pathEditMode="relative" rAng="0" ptsTypes="AA">
                                      <p:cBhvr>
                                        <p:cTn id="9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" presetClass="emph" presetSubtype="0" accel="33333" decel="33333" autoRev="1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98" dur="750" fill="hold"/>
                                        <p:tgtEl>
                                          <p:spTgt spid="5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" presetClass="entr" presetSubtype="1" accel="52000" decel="48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64" presetClass="path" presetSubtype="0" accel="23000" decel="77000" autoRev="1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-2.5E-6 3.33333E-6 L -2.5E-6 -0.17084 " pathEditMode="relative" rAng="0" ptsTypes="AA">
                                      <p:cBhvr>
                                        <p:cTn id="10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2" presetClass="entr" presetSubtype="1" accel="52000" decel="48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64" presetClass="path" presetSubtype="0" accel="74000" decel="26000" autoRev="1" fill="hold" grpId="1" nodeType="withEffect">
                                  <p:stCondLst>
                                    <p:cond delay="2050"/>
                                  </p:stCondLst>
                                  <p:childTnLst>
                                    <p:animMotion origin="layout" path="M -2.5E-6 3.33333E-6 L -2.5E-6 -0.17084 " pathEditMode="relative" rAng="0" ptsTypes="AA">
                                      <p:cBhvr>
                                        <p:cTn id="11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2" presetClass="entr" presetSubtype="1" accel="52000" decel="48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64" presetClass="path" presetSubtype="0" accel="23000" decel="77000" autoRev="1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2.5E-6 3.33333E-6 L -2.5E-6 -0.17084 " pathEditMode="relative" rAng="0" ptsTypes="AA">
                                      <p:cBhvr>
                                        <p:cTn id="1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2" presetClass="entr" presetSubtype="1" accel="52000" decel="48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64" presetClass="path" presetSubtype="0" accel="74000" decel="26000" autoRev="1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-2.5E-6 3.33333E-6 L -2.5E-6 -0.17084 " pathEditMode="relative" rAng="0" ptsTypes="AA">
                                      <p:cBhvr>
                                        <p:cTn id="1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2" presetClass="entr" presetSubtype="1" accel="52000" decel="48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64" presetClass="path" presetSubtype="0" accel="50000" decel="50000" autoRev="1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2.5E-6 3.33333E-6 L -2.5E-6 -0.2213 " pathEditMode="relative" rAng="0" ptsTypes="AA">
                                      <p:cBhvr>
                                        <p:cTn id="1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065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2" presetClass="entr" presetSubtype="1" accel="52000" decel="4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64" presetClass="path" presetSubtype="0" accel="23000" decel="7700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2.5E-6 3.33333E-6 L -2.5E-6 -0.17084 " pathEditMode="relative" rAng="0" ptsTypes="AA">
                                      <p:cBhvr>
                                        <p:cTn id="1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2" presetClass="entr" presetSubtype="1" accel="52000" decel="4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64" presetClass="path" presetSubtype="0" accel="50000" decel="5000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2.5E-6 3.33333E-6 L -2.5E-6 -0.2213 " pathEditMode="relative" rAng="0" ptsTypes="AA">
                                      <p:cBhvr>
                                        <p:cTn id="1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065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2" presetClass="entr" presetSubtype="1" accel="52000" decel="48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64" presetClass="path" presetSubtype="0" accel="23000" decel="77000" autoRev="1" fill="hold" nodeType="withEffect">
                                  <p:stCondLst>
                                    <p:cond delay="1550"/>
                                  </p:stCondLst>
                                  <p:childTnLst>
                                    <p:animMotion origin="layout" path="M -2.5E-6 3.33333E-6 L -2.5E-6 -0.17084 " pathEditMode="relative" rAng="0" ptsTypes="AA">
                                      <p:cBhvr>
                                        <p:cTn id="14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2" presetClass="entr" presetSubtype="1" accel="52000" decel="48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64" presetClass="path" presetSubtype="0" accel="50000" decel="50000" autoRev="1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-2.5E-6 3.33333E-6 L -2.5E-6 -0.2213 " pathEditMode="relative" rAng="0" ptsTypes="AA">
                                      <p:cBhvr>
                                        <p:cTn id="1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065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2" presetClass="path" presetSubtype="0" accel="50000" decel="50000" autoRev="1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7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2" presetClass="path" presetSubtype="0" accel="50000" decel="5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54167E-6 2.22222E-6 L -3.54167E-6 0.25 " pathEditMode="relative" rAng="0" ptsTypes="AA">
                                      <p:cBhvr>
                                        <p:cTn id="162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42" presetClass="path" presetSubtype="0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42" presetClass="path" presetSubtype="0" accel="50000" decel="5000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7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42" presetClass="path" presetSubtype="0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7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42" presetClass="path" presetSubtype="0" accel="50000" decel="50000" autoRev="1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8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47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7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53" presetClass="entr" presetSubtype="16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42" presetClass="entr" presetSubtype="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42" presetClass="path" presetSubtype="0" accel="50000" decel="5000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0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42" presetClass="path" presetSubtype="0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42" presetClass="pat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1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42" presetClass="path" presetSubtype="0" accel="50000" decel="5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22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0" presetClass="path" presetSubtype="0" repeatCount="indefinite" accel="31000" decel="69000" autoRev="1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0.00052 0.00139 L -0.00052 -0.00926 " pathEditMode="relative" ptsTypes="AA">
                                      <p:cBhvr>
                                        <p:cTn id="22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42" presetClass="path" presetSubtype="0" accel="50000" decel="5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2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42" presetClass="pat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34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42" presetClass="pat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39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42" presetClass="path" presetSubtype="0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44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42" presetClass="path" presetSubtype="0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49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42" presetClass="path" presetSubtype="0" accel="50000" decel="50000" autoRev="1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54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5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8" grpId="0" animBg="1"/>
      <p:bldP spid="58" grpId="1" animBg="1"/>
      <p:bldP spid="53" grpId="0" animBg="1"/>
      <p:bldP spid="53" grpId="1" animBg="1"/>
      <p:bldP spid="15" grpId="0" animBg="1"/>
      <p:bldP spid="15" grpId="1" animBg="1"/>
      <p:bldP spid="14" grpId="0" animBg="1"/>
      <p:bldP spid="14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9" grpId="0" animBg="1"/>
      <p:bldP spid="29" grpId="1" animBg="1"/>
      <p:bldP spid="37" grpId="0" animBg="1"/>
      <p:bldP spid="37" grpId="1" animBg="1"/>
      <p:bldP spid="38" grpId="0" animBg="1"/>
      <p:bldP spid="38" grpId="1" animBg="1"/>
      <p:bldP spid="41" grpId="0" animBg="1"/>
      <p:bldP spid="41" grpId="1" animBg="1"/>
      <p:bldP spid="44" grpId="0" animBg="1"/>
      <p:bldP spid="44" grpId="1" animBg="1"/>
      <p:bldP spid="50" grpId="0"/>
      <p:bldP spid="51" grpId="0"/>
      <p:bldP spid="52" grpId="0" animBg="1"/>
      <p:bldP spid="52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9" grpId="0" animBg="1"/>
      <p:bldP spid="59" grpId="1" animBg="1"/>
      <p:bldP spid="60" grpId="0"/>
      <p:bldP spid="4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椭圆 45"/>
          <p:cNvSpPr/>
          <p:nvPr/>
        </p:nvSpPr>
        <p:spPr>
          <a:xfrm>
            <a:off x="-2300121" y="3553598"/>
            <a:ext cx="3554862" cy="355486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-2815481" y="3485481"/>
            <a:ext cx="4371827" cy="4371827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9769971" y="959630"/>
            <a:ext cx="4518670" cy="451867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977793" y="-10742"/>
            <a:ext cx="5557134" cy="5557134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3"/>
          <p:cNvSpPr/>
          <p:nvPr/>
        </p:nvSpPr>
        <p:spPr>
          <a:xfrm>
            <a:off x="407235" y="1233714"/>
            <a:ext cx="5346096" cy="2830286"/>
          </a:xfrm>
          <a:prstGeom prst="rect">
            <a:avLst/>
          </a:prstGeom>
          <a:solidFill>
            <a:srgbClr val="3283B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0" b="13457"/>
          <a:stretch>
            <a:fillRect/>
          </a:stretch>
        </p:blipFill>
        <p:spPr>
          <a:xfrm>
            <a:off x="5753331" y="1233714"/>
            <a:ext cx="6031435" cy="2830286"/>
          </a:xfrm>
          <a:custGeom>
            <a:avLst/>
            <a:gdLst>
              <a:gd name="connsiteX0" fmla="*/ 0 w 4615542"/>
              <a:gd name="connsiteY0" fmla="*/ 0 h 2165870"/>
              <a:gd name="connsiteX1" fmla="*/ 4615542 w 4615542"/>
              <a:gd name="connsiteY1" fmla="*/ 0 h 2165870"/>
              <a:gd name="connsiteX2" fmla="*/ 4615542 w 4615542"/>
              <a:gd name="connsiteY2" fmla="*/ 2165870 h 2165870"/>
              <a:gd name="connsiteX3" fmla="*/ 0 w 4615542"/>
              <a:gd name="connsiteY3" fmla="*/ 2165870 h 216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5542" h="2165870">
                <a:moveTo>
                  <a:pt x="0" y="0"/>
                </a:moveTo>
                <a:lnTo>
                  <a:pt x="4615542" y="0"/>
                </a:lnTo>
                <a:lnTo>
                  <a:pt x="4615542" y="2165870"/>
                </a:lnTo>
                <a:lnTo>
                  <a:pt x="0" y="2165870"/>
                </a:lnTo>
                <a:close/>
              </a:path>
            </a:pathLst>
          </a:custGeom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7"/>
          <a:stretch/>
        </p:blipFill>
        <p:spPr>
          <a:xfrm>
            <a:off x="1844318" y="4304994"/>
            <a:ext cx="884368" cy="91665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7"/>
          <a:stretch/>
        </p:blipFill>
        <p:spPr>
          <a:xfrm>
            <a:off x="3690702" y="4304994"/>
            <a:ext cx="884368" cy="91665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7"/>
          <a:stretch/>
        </p:blipFill>
        <p:spPr>
          <a:xfrm>
            <a:off x="5537086" y="4304994"/>
            <a:ext cx="884368" cy="91665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7"/>
          <a:stretch/>
        </p:blipFill>
        <p:spPr>
          <a:xfrm>
            <a:off x="7383470" y="4304994"/>
            <a:ext cx="884368" cy="91665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7"/>
          <a:stretch/>
        </p:blipFill>
        <p:spPr>
          <a:xfrm>
            <a:off x="9229854" y="4304994"/>
            <a:ext cx="884368" cy="916656"/>
          </a:xfrm>
          <a:prstGeom prst="rect">
            <a:avLst/>
          </a:prstGeom>
        </p:spPr>
      </p:pic>
      <p:sp>
        <p:nvSpPr>
          <p:cNvPr id="16" name="AutoShape 31"/>
          <p:cNvSpPr>
            <a:spLocks/>
          </p:cNvSpPr>
          <p:nvPr/>
        </p:nvSpPr>
        <p:spPr bwMode="auto">
          <a:xfrm>
            <a:off x="5793532" y="4564883"/>
            <a:ext cx="396875" cy="395288"/>
          </a:xfrm>
          <a:custGeom>
            <a:avLst/>
            <a:gdLst>
              <a:gd name="T0" fmla="*/ 198438 w 21600"/>
              <a:gd name="T1" fmla="*/ 197644 h 21600"/>
              <a:gd name="T2" fmla="*/ 198438 w 21600"/>
              <a:gd name="T3" fmla="*/ 197644 h 21600"/>
              <a:gd name="T4" fmla="*/ 198438 w 21600"/>
              <a:gd name="T5" fmla="*/ 197644 h 21600"/>
              <a:gd name="T6" fmla="*/ 198438 w 21600"/>
              <a:gd name="T7" fmla="*/ 1976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4276" y="7975"/>
                </a:moveTo>
                <a:cubicBezTo>
                  <a:pt x="3988" y="7975"/>
                  <a:pt x="3706" y="8031"/>
                  <a:pt x="3434" y="8148"/>
                </a:cubicBezTo>
                <a:cubicBezTo>
                  <a:pt x="3160" y="8266"/>
                  <a:pt x="2903" y="8427"/>
                  <a:pt x="2666" y="8627"/>
                </a:cubicBezTo>
                <a:cubicBezTo>
                  <a:pt x="2428" y="8830"/>
                  <a:pt x="2220" y="9071"/>
                  <a:pt x="2044" y="9344"/>
                </a:cubicBezTo>
                <a:cubicBezTo>
                  <a:pt x="1867" y="9620"/>
                  <a:pt x="1730" y="9926"/>
                  <a:pt x="1628" y="10252"/>
                </a:cubicBezTo>
                <a:lnTo>
                  <a:pt x="0" y="16271"/>
                </a:lnTo>
                <a:lnTo>
                  <a:pt x="0" y="1618"/>
                </a:lnTo>
                <a:cubicBezTo>
                  <a:pt x="0" y="1177"/>
                  <a:pt x="132" y="796"/>
                  <a:pt x="399" y="478"/>
                </a:cubicBezTo>
                <a:cubicBezTo>
                  <a:pt x="663" y="161"/>
                  <a:pt x="981" y="0"/>
                  <a:pt x="1348" y="0"/>
                </a:cubicBezTo>
                <a:lnTo>
                  <a:pt x="9459" y="0"/>
                </a:lnTo>
                <a:cubicBezTo>
                  <a:pt x="9824" y="0"/>
                  <a:pt x="10140" y="161"/>
                  <a:pt x="10407" y="478"/>
                </a:cubicBezTo>
                <a:cubicBezTo>
                  <a:pt x="10673" y="796"/>
                  <a:pt x="10806" y="1177"/>
                  <a:pt x="10806" y="1618"/>
                </a:cubicBezTo>
                <a:cubicBezTo>
                  <a:pt x="10806" y="2059"/>
                  <a:pt x="10938" y="2438"/>
                  <a:pt x="11197" y="2749"/>
                </a:cubicBezTo>
                <a:cubicBezTo>
                  <a:pt x="11459" y="3063"/>
                  <a:pt x="11773" y="3222"/>
                  <a:pt x="12142" y="3222"/>
                </a:cubicBezTo>
                <a:lnTo>
                  <a:pt x="17332" y="3222"/>
                </a:lnTo>
                <a:cubicBezTo>
                  <a:pt x="17700" y="3222"/>
                  <a:pt x="18015" y="3384"/>
                  <a:pt x="18277" y="3713"/>
                </a:cubicBezTo>
                <a:cubicBezTo>
                  <a:pt x="18539" y="4042"/>
                  <a:pt x="18669" y="4426"/>
                  <a:pt x="18669" y="4867"/>
                </a:cubicBezTo>
                <a:lnTo>
                  <a:pt x="18669" y="7975"/>
                </a:lnTo>
                <a:lnTo>
                  <a:pt x="4276" y="7975"/>
                </a:lnTo>
                <a:close/>
                <a:moveTo>
                  <a:pt x="21599" y="10140"/>
                </a:moveTo>
                <a:lnTo>
                  <a:pt x="18552" y="20800"/>
                </a:lnTo>
                <a:cubicBezTo>
                  <a:pt x="18505" y="21015"/>
                  <a:pt x="18385" y="21203"/>
                  <a:pt x="18194" y="21362"/>
                </a:cubicBezTo>
                <a:cubicBezTo>
                  <a:pt x="18003" y="21520"/>
                  <a:pt x="17817" y="21599"/>
                  <a:pt x="17638" y="21599"/>
                </a:cubicBezTo>
                <a:lnTo>
                  <a:pt x="504" y="21599"/>
                </a:lnTo>
                <a:lnTo>
                  <a:pt x="3388" y="10913"/>
                </a:lnTo>
                <a:cubicBezTo>
                  <a:pt x="3434" y="10698"/>
                  <a:pt x="3552" y="10516"/>
                  <a:pt x="3745" y="10363"/>
                </a:cubicBezTo>
                <a:cubicBezTo>
                  <a:pt x="3936" y="10213"/>
                  <a:pt x="4120" y="10140"/>
                  <a:pt x="4301" y="10140"/>
                </a:cubicBezTo>
                <a:lnTo>
                  <a:pt x="21599" y="1014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endParaRPr lang="zh-CN" altLang="en-US"/>
          </a:p>
        </p:txBody>
      </p:sp>
      <p:sp>
        <p:nvSpPr>
          <p:cNvPr id="17" name="AutoShape 34"/>
          <p:cNvSpPr>
            <a:spLocks/>
          </p:cNvSpPr>
          <p:nvPr/>
        </p:nvSpPr>
        <p:spPr bwMode="auto">
          <a:xfrm>
            <a:off x="7628010" y="4564090"/>
            <a:ext cx="395287" cy="396875"/>
          </a:xfrm>
          <a:custGeom>
            <a:avLst/>
            <a:gdLst>
              <a:gd name="T0" fmla="*/ 197644 w 21600"/>
              <a:gd name="T1" fmla="*/ 198438 h 21600"/>
              <a:gd name="T2" fmla="*/ 197644 w 21600"/>
              <a:gd name="T3" fmla="*/ 198438 h 21600"/>
              <a:gd name="T4" fmla="*/ 197644 w 21600"/>
              <a:gd name="T5" fmla="*/ 198438 h 21600"/>
              <a:gd name="T6" fmla="*/ 197644 w 21600"/>
              <a:gd name="T7" fmla="*/ 1984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4" y="0"/>
                </a:moveTo>
                <a:cubicBezTo>
                  <a:pt x="12264" y="0"/>
                  <a:pt x="13649" y="287"/>
                  <a:pt x="14957" y="861"/>
                </a:cubicBezTo>
                <a:cubicBezTo>
                  <a:pt x="16265" y="1434"/>
                  <a:pt x="17412" y="2210"/>
                  <a:pt x="18398" y="3198"/>
                </a:cubicBezTo>
                <a:cubicBezTo>
                  <a:pt x="19387" y="4186"/>
                  <a:pt x="20167" y="5332"/>
                  <a:pt x="20738" y="6645"/>
                </a:cubicBezTo>
                <a:cubicBezTo>
                  <a:pt x="21311" y="7958"/>
                  <a:pt x="21599" y="9341"/>
                  <a:pt x="21599" y="10801"/>
                </a:cubicBezTo>
                <a:cubicBezTo>
                  <a:pt x="21599" y="12280"/>
                  <a:pt x="21311" y="13669"/>
                  <a:pt x="20738" y="14971"/>
                </a:cubicBezTo>
                <a:cubicBezTo>
                  <a:pt x="20167" y="16272"/>
                  <a:pt x="19387" y="17413"/>
                  <a:pt x="18398" y="18401"/>
                </a:cubicBezTo>
                <a:cubicBezTo>
                  <a:pt x="17412" y="19386"/>
                  <a:pt x="16265" y="20171"/>
                  <a:pt x="14957" y="20738"/>
                </a:cubicBezTo>
                <a:cubicBezTo>
                  <a:pt x="13649" y="21312"/>
                  <a:pt x="12264" y="21599"/>
                  <a:pt x="10804" y="21599"/>
                </a:cubicBezTo>
                <a:cubicBezTo>
                  <a:pt x="9326" y="21599"/>
                  <a:pt x="7936" y="21312"/>
                  <a:pt x="6633" y="20738"/>
                </a:cubicBezTo>
                <a:cubicBezTo>
                  <a:pt x="5328" y="20171"/>
                  <a:pt x="4184" y="19386"/>
                  <a:pt x="3195" y="18401"/>
                </a:cubicBezTo>
                <a:cubicBezTo>
                  <a:pt x="2209" y="17413"/>
                  <a:pt x="1429" y="16272"/>
                  <a:pt x="856" y="14971"/>
                </a:cubicBezTo>
                <a:cubicBezTo>
                  <a:pt x="285" y="13669"/>
                  <a:pt x="0" y="12280"/>
                  <a:pt x="0" y="10801"/>
                </a:cubicBezTo>
                <a:cubicBezTo>
                  <a:pt x="0" y="9341"/>
                  <a:pt x="285" y="7958"/>
                  <a:pt x="856" y="6645"/>
                </a:cubicBezTo>
                <a:cubicBezTo>
                  <a:pt x="1429" y="5332"/>
                  <a:pt x="2209" y="4186"/>
                  <a:pt x="3195" y="3198"/>
                </a:cubicBezTo>
                <a:cubicBezTo>
                  <a:pt x="4184" y="2210"/>
                  <a:pt x="5328" y="1434"/>
                  <a:pt x="6633" y="861"/>
                </a:cubicBezTo>
                <a:cubicBezTo>
                  <a:pt x="7936" y="285"/>
                  <a:pt x="9326" y="0"/>
                  <a:pt x="10804" y="0"/>
                </a:cubicBezTo>
                <a:moveTo>
                  <a:pt x="6450" y="2241"/>
                </a:moveTo>
                <a:cubicBezTo>
                  <a:pt x="6133" y="2258"/>
                  <a:pt x="5783" y="2408"/>
                  <a:pt x="5393" y="2687"/>
                </a:cubicBezTo>
                <a:cubicBezTo>
                  <a:pt x="5006" y="2969"/>
                  <a:pt x="4627" y="3294"/>
                  <a:pt x="4257" y="3658"/>
                </a:cubicBezTo>
                <a:cubicBezTo>
                  <a:pt x="3890" y="4028"/>
                  <a:pt x="3548" y="4409"/>
                  <a:pt x="3237" y="4793"/>
                </a:cubicBezTo>
                <a:cubicBezTo>
                  <a:pt x="2927" y="5186"/>
                  <a:pt x="2684" y="5505"/>
                  <a:pt x="2514" y="5753"/>
                </a:cubicBezTo>
                <a:lnTo>
                  <a:pt x="2568" y="5753"/>
                </a:lnTo>
                <a:cubicBezTo>
                  <a:pt x="2604" y="5753"/>
                  <a:pt x="2661" y="5742"/>
                  <a:pt x="2737" y="5716"/>
                </a:cubicBezTo>
                <a:cubicBezTo>
                  <a:pt x="2814" y="5688"/>
                  <a:pt x="2850" y="5728"/>
                  <a:pt x="2850" y="5838"/>
                </a:cubicBezTo>
                <a:cubicBezTo>
                  <a:pt x="2850" y="5875"/>
                  <a:pt x="2839" y="5920"/>
                  <a:pt x="2811" y="5979"/>
                </a:cubicBezTo>
                <a:cubicBezTo>
                  <a:pt x="2783" y="6035"/>
                  <a:pt x="2833" y="6069"/>
                  <a:pt x="2961" y="6069"/>
                </a:cubicBezTo>
                <a:cubicBezTo>
                  <a:pt x="2997" y="6069"/>
                  <a:pt x="3020" y="6041"/>
                  <a:pt x="3028" y="5985"/>
                </a:cubicBezTo>
                <a:cubicBezTo>
                  <a:pt x="3037" y="5931"/>
                  <a:pt x="3051" y="5931"/>
                  <a:pt x="3068" y="5985"/>
                </a:cubicBezTo>
                <a:lnTo>
                  <a:pt x="3122" y="6199"/>
                </a:lnTo>
                <a:lnTo>
                  <a:pt x="3122" y="6227"/>
                </a:lnTo>
                <a:cubicBezTo>
                  <a:pt x="3122" y="6267"/>
                  <a:pt x="3099" y="6295"/>
                  <a:pt x="3054" y="6312"/>
                </a:cubicBezTo>
                <a:cubicBezTo>
                  <a:pt x="3011" y="6326"/>
                  <a:pt x="2997" y="6354"/>
                  <a:pt x="3014" y="6394"/>
                </a:cubicBezTo>
                <a:cubicBezTo>
                  <a:pt x="3051" y="6428"/>
                  <a:pt x="3093" y="6442"/>
                  <a:pt x="3141" y="6442"/>
                </a:cubicBezTo>
                <a:lnTo>
                  <a:pt x="3271" y="6442"/>
                </a:lnTo>
                <a:lnTo>
                  <a:pt x="3325" y="6417"/>
                </a:lnTo>
                <a:lnTo>
                  <a:pt x="3353" y="6394"/>
                </a:lnTo>
                <a:cubicBezTo>
                  <a:pt x="3353" y="6442"/>
                  <a:pt x="3379" y="6481"/>
                  <a:pt x="3432" y="6504"/>
                </a:cubicBezTo>
                <a:cubicBezTo>
                  <a:pt x="3489" y="6532"/>
                  <a:pt x="3534" y="6544"/>
                  <a:pt x="3568" y="6544"/>
                </a:cubicBezTo>
                <a:lnTo>
                  <a:pt x="3596" y="6544"/>
                </a:lnTo>
                <a:cubicBezTo>
                  <a:pt x="3596" y="6558"/>
                  <a:pt x="3576" y="6575"/>
                  <a:pt x="3543" y="6592"/>
                </a:cubicBezTo>
                <a:cubicBezTo>
                  <a:pt x="3506" y="6614"/>
                  <a:pt x="3506" y="6642"/>
                  <a:pt x="3543" y="6673"/>
                </a:cubicBezTo>
                <a:lnTo>
                  <a:pt x="3853" y="6730"/>
                </a:lnTo>
                <a:lnTo>
                  <a:pt x="3853" y="6758"/>
                </a:lnTo>
                <a:lnTo>
                  <a:pt x="4043" y="7148"/>
                </a:lnTo>
                <a:cubicBezTo>
                  <a:pt x="4043" y="7182"/>
                  <a:pt x="4028" y="7232"/>
                  <a:pt x="4003" y="7280"/>
                </a:cubicBezTo>
                <a:cubicBezTo>
                  <a:pt x="3975" y="7337"/>
                  <a:pt x="3944" y="7365"/>
                  <a:pt x="3907" y="7365"/>
                </a:cubicBezTo>
                <a:cubicBezTo>
                  <a:pt x="3870" y="7365"/>
                  <a:pt x="3856" y="7354"/>
                  <a:pt x="3867" y="7326"/>
                </a:cubicBezTo>
                <a:cubicBezTo>
                  <a:pt x="3876" y="7297"/>
                  <a:pt x="3879" y="7263"/>
                  <a:pt x="3879" y="7232"/>
                </a:cubicBezTo>
                <a:cubicBezTo>
                  <a:pt x="3879" y="7193"/>
                  <a:pt x="3870" y="7159"/>
                  <a:pt x="3853" y="7134"/>
                </a:cubicBezTo>
                <a:cubicBezTo>
                  <a:pt x="3836" y="7105"/>
                  <a:pt x="3769" y="7094"/>
                  <a:pt x="3650" y="7094"/>
                </a:cubicBezTo>
                <a:cubicBezTo>
                  <a:pt x="3633" y="7094"/>
                  <a:pt x="3608" y="7100"/>
                  <a:pt x="3582" y="7105"/>
                </a:cubicBezTo>
                <a:cubicBezTo>
                  <a:pt x="3554" y="7117"/>
                  <a:pt x="3551" y="7139"/>
                  <a:pt x="3568" y="7176"/>
                </a:cubicBezTo>
                <a:lnTo>
                  <a:pt x="3732" y="7523"/>
                </a:lnTo>
                <a:lnTo>
                  <a:pt x="3771" y="7551"/>
                </a:lnTo>
                <a:lnTo>
                  <a:pt x="3800" y="7580"/>
                </a:lnTo>
                <a:cubicBezTo>
                  <a:pt x="3709" y="7580"/>
                  <a:pt x="3647" y="7690"/>
                  <a:pt x="3616" y="7904"/>
                </a:cubicBezTo>
                <a:cubicBezTo>
                  <a:pt x="3585" y="8119"/>
                  <a:pt x="3568" y="8274"/>
                  <a:pt x="3568" y="8362"/>
                </a:cubicBezTo>
                <a:lnTo>
                  <a:pt x="3622" y="8610"/>
                </a:lnTo>
                <a:lnTo>
                  <a:pt x="3650" y="8686"/>
                </a:lnTo>
                <a:lnTo>
                  <a:pt x="3650" y="8743"/>
                </a:lnTo>
                <a:lnTo>
                  <a:pt x="3596" y="9002"/>
                </a:lnTo>
                <a:lnTo>
                  <a:pt x="3989" y="9581"/>
                </a:lnTo>
                <a:lnTo>
                  <a:pt x="4071" y="9581"/>
                </a:lnTo>
                <a:cubicBezTo>
                  <a:pt x="4088" y="9618"/>
                  <a:pt x="4079" y="9652"/>
                  <a:pt x="4043" y="9691"/>
                </a:cubicBezTo>
                <a:cubicBezTo>
                  <a:pt x="4006" y="9725"/>
                  <a:pt x="3997" y="9762"/>
                  <a:pt x="4014" y="9796"/>
                </a:cubicBezTo>
                <a:lnTo>
                  <a:pt x="4125" y="9906"/>
                </a:lnTo>
                <a:cubicBezTo>
                  <a:pt x="4125" y="9993"/>
                  <a:pt x="4142" y="10061"/>
                  <a:pt x="4178" y="10098"/>
                </a:cubicBezTo>
                <a:cubicBezTo>
                  <a:pt x="4212" y="10143"/>
                  <a:pt x="4272" y="10197"/>
                  <a:pt x="4353" y="10270"/>
                </a:cubicBezTo>
                <a:cubicBezTo>
                  <a:pt x="4334" y="10380"/>
                  <a:pt x="4427" y="10479"/>
                  <a:pt x="4630" y="10572"/>
                </a:cubicBezTo>
                <a:cubicBezTo>
                  <a:pt x="4834" y="10668"/>
                  <a:pt x="4961" y="10733"/>
                  <a:pt x="5017" y="10773"/>
                </a:cubicBezTo>
                <a:cubicBezTo>
                  <a:pt x="5088" y="10976"/>
                  <a:pt x="5178" y="11179"/>
                  <a:pt x="5286" y="11382"/>
                </a:cubicBezTo>
                <a:cubicBezTo>
                  <a:pt x="5393" y="11588"/>
                  <a:pt x="5526" y="11758"/>
                  <a:pt x="5679" y="11908"/>
                </a:cubicBezTo>
                <a:lnTo>
                  <a:pt x="5707" y="12094"/>
                </a:lnTo>
                <a:cubicBezTo>
                  <a:pt x="5707" y="12111"/>
                  <a:pt x="5684" y="12133"/>
                  <a:pt x="5639" y="12150"/>
                </a:cubicBezTo>
                <a:cubicBezTo>
                  <a:pt x="5594" y="12167"/>
                  <a:pt x="5588" y="12195"/>
                  <a:pt x="5625" y="12227"/>
                </a:cubicBezTo>
                <a:lnTo>
                  <a:pt x="5842" y="12325"/>
                </a:lnTo>
                <a:cubicBezTo>
                  <a:pt x="5876" y="12289"/>
                  <a:pt x="5924" y="12325"/>
                  <a:pt x="5984" y="12433"/>
                </a:cubicBezTo>
                <a:cubicBezTo>
                  <a:pt x="6040" y="12543"/>
                  <a:pt x="6088" y="12613"/>
                  <a:pt x="6125" y="12647"/>
                </a:cubicBezTo>
                <a:lnTo>
                  <a:pt x="6097" y="12729"/>
                </a:lnTo>
                <a:lnTo>
                  <a:pt x="6261" y="12961"/>
                </a:lnTo>
                <a:lnTo>
                  <a:pt x="6342" y="12989"/>
                </a:lnTo>
                <a:lnTo>
                  <a:pt x="6396" y="12879"/>
                </a:lnTo>
                <a:cubicBezTo>
                  <a:pt x="6359" y="12788"/>
                  <a:pt x="6297" y="12667"/>
                  <a:pt x="6207" y="12520"/>
                </a:cubicBezTo>
                <a:cubicBezTo>
                  <a:pt x="6116" y="12370"/>
                  <a:pt x="6023" y="12226"/>
                  <a:pt x="5930" y="12088"/>
                </a:cubicBezTo>
                <a:cubicBezTo>
                  <a:pt x="5834" y="11947"/>
                  <a:pt x="5755" y="11826"/>
                  <a:pt x="5693" y="11710"/>
                </a:cubicBezTo>
                <a:cubicBezTo>
                  <a:pt x="5628" y="11600"/>
                  <a:pt x="5597" y="11532"/>
                  <a:pt x="5597" y="11515"/>
                </a:cubicBezTo>
                <a:cubicBezTo>
                  <a:pt x="5597" y="11492"/>
                  <a:pt x="5588" y="11422"/>
                  <a:pt x="5571" y="11295"/>
                </a:cubicBezTo>
                <a:cubicBezTo>
                  <a:pt x="5551" y="11168"/>
                  <a:pt x="5534" y="11097"/>
                  <a:pt x="5517" y="11069"/>
                </a:cubicBezTo>
                <a:cubicBezTo>
                  <a:pt x="5571" y="11103"/>
                  <a:pt x="5639" y="11137"/>
                  <a:pt x="5721" y="11168"/>
                </a:cubicBezTo>
                <a:cubicBezTo>
                  <a:pt x="5800" y="11202"/>
                  <a:pt x="5868" y="11235"/>
                  <a:pt x="5922" y="11267"/>
                </a:cubicBezTo>
                <a:cubicBezTo>
                  <a:pt x="5958" y="11492"/>
                  <a:pt x="6046" y="11676"/>
                  <a:pt x="6187" y="11809"/>
                </a:cubicBezTo>
                <a:cubicBezTo>
                  <a:pt x="6326" y="11947"/>
                  <a:pt x="6450" y="12099"/>
                  <a:pt x="6557" y="12272"/>
                </a:cubicBezTo>
                <a:cubicBezTo>
                  <a:pt x="6520" y="12305"/>
                  <a:pt x="6520" y="12325"/>
                  <a:pt x="6557" y="12337"/>
                </a:cubicBezTo>
                <a:cubicBezTo>
                  <a:pt x="6594" y="12348"/>
                  <a:pt x="6625" y="12354"/>
                  <a:pt x="6653" y="12354"/>
                </a:cubicBezTo>
                <a:cubicBezTo>
                  <a:pt x="6687" y="12387"/>
                  <a:pt x="6707" y="12452"/>
                  <a:pt x="6707" y="12543"/>
                </a:cubicBezTo>
                <a:cubicBezTo>
                  <a:pt x="6834" y="12684"/>
                  <a:pt x="6998" y="12884"/>
                  <a:pt x="7199" y="13138"/>
                </a:cubicBezTo>
                <a:cubicBezTo>
                  <a:pt x="7402" y="13384"/>
                  <a:pt x="7504" y="13584"/>
                  <a:pt x="7504" y="13731"/>
                </a:cubicBezTo>
                <a:lnTo>
                  <a:pt x="7504" y="13754"/>
                </a:lnTo>
                <a:lnTo>
                  <a:pt x="7450" y="13949"/>
                </a:lnTo>
                <a:cubicBezTo>
                  <a:pt x="7504" y="14090"/>
                  <a:pt x="7597" y="14205"/>
                  <a:pt x="7727" y="14290"/>
                </a:cubicBezTo>
                <a:cubicBezTo>
                  <a:pt x="7857" y="14378"/>
                  <a:pt x="7987" y="14443"/>
                  <a:pt x="8114" y="14499"/>
                </a:cubicBezTo>
                <a:lnTo>
                  <a:pt x="8168" y="14499"/>
                </a:lnTo>
                <a:cubicBezTo>
                  <a:pt x="8349" y="14592"/>
                  <a:pt x="8532" y="14685"/>
                  <a:pt x="8721" y="14790"/>
                </a:cubicBezTo>
                <a:cubicBezTo>
                  <a:pt x="8911" y="14897"/>
                  <a:pt x="9106" y="14985"/>
                  <a:pt x="9304" y="15055"/>
                </a:cubicBezTo>
                <a:lnTo>
                  <a:pt x="9614" y="14863"/>
                </a:lnTo>
                <a:cubicBezTo>
                  <a:pt x="9688" y="14886"/>
                  <a:pt x="9764" y="14928"/>
                  <a:pt x="9846" y="15002"/>
                </a:cubicBezTo>
                <a:cubicBezTo>
                  <a:pt x="9925" y="15072"/>
                  <a:pt x="10018" y="15154"/>
                  <a:pt x="10123" y="15250"/>
                </a:cubicBezTo>
                <a:cubicBezTo>
                  <a:pt x="10225" y="15343"/>
                  <a:pt x="10346" y="15431"/>
                  <a:pt x="10487" y="15513"/>
                </a:cubicBezTo>
                <a:cubicBezTo>
                  <a:pt x="10626" y="15597"/>
                  <a:pt x="10787" y="15645"/>
                  <a:pt x="10968" y="15662"/>
                </a:cubicBezTo>
                <a:cubicBezTo>
                  <a:pt x="11092" y="15575"/>
                  <a:pt x="11157" y="15597"/>
                  <a:pt x="11157" y="15727"/>
                </a:cubicBezTo>
                <a:lnTo>
                  <a:pt x="11157" y="15784"/>
                </a:lnTo>
                <a:lnTo>
                  <a:pt x="11496" y="16193"/>
                </a:lnTo>
                <a:lnTo>
                  <a:pt x="11550" y="16391"/>
                </a:lnTo>
                <a:cubicBezTo>
                  <a:pt x="11640" y="16444"/>
                  <a:pt x="11731" y="16512"/>
                  <a:pt x="11827" y="16594"/>
                </a:cubicBezTo>
                <a:cubicBezTo>
                  <a:pt x="11920" y="16676"/>
                  <a:pt x="11996" y="16766"/>
                  <a:pt x="12050" y="16865"/>
                </a:cubicBezTo>
                <a:lnTo>
                  <a:pt x="12103" y="16865"/>
                </a:lnTo>
                <a:cubicBezTo>
                  <a:pt x="12194" y="16865"/>
                  <a:pt x="12267" y="16907"/>
                  <a:pt x="12327" y="16986"/>
                </a:cubicBezTo>
                <a:cubicBezTo>
                  <a:pt x="12386" y="17068"/>
                  <a:pt x="12459" y="17108"/>
                  <a:pt x="12550" y="17108"/>
                </a:cubicBezTo>
                <a:cubicBezTo>
                  <a:pt x="12604" y="17108"/>
                  <a:pt x="12632" y="17079"/>
                  <a:pt x="12632" y="17029"/>
                </a:cubicBezTo>
                <a:cubicBezTo>
                  <a:pt x="12632" y="16902"/>
                  <a:pt x="12640" y="16820"/>
                  <a:pt x="12657" y="16777"/>
                </a:cubicBezTo>
                <a:cubicBezTo>
                  <a:pt x="12674" y="16738"/>
                  <a:pt x="12700" y="16710"/>
                  <a:pt x="12725" y="16704"/>
                </a:cubicBezTo>
                <a:cubicBezTo>
                  <a:pt x="12753" y="16693"/>
                  <a:pt x="12782" y="16687"/>
                  <a:pt x="12807" y="16687"/>
                </a:cubicBezTo>
                <a:cubicBezTo>
                  <a:pt x="12835" y="16687"/>
                  <a:pt x="12849" y="16670"/>
                  <a:pt x="12849" y="16633"/>
                </a:cubicBezTo>
                <a:lnTo>
                  <a:pt x="12793" y="16554"/>
                </a:lnTo>
                <a:cubicBezTo>
                  <a:pt x="12756" y="16554"/>
                  <a:pt x="12731" y="16577"/>
                  <a:pt x="12714" y="16622"/>
                </a:cubicBezTo>
                <a:cubicBezTo>
                  <a:pt x="12694" y="16667"/>
                  <a:pt x="12669" y="16670"/>
                  <a:pt x="12632" y="16633"/>
                </a:cubicBezTo>
                <a:lnTo>
                  <a:pt x="12440" y="16743"/>
                </a:lnTo>
                <a:lnTo>
                  <a:pt x="12211" y="16687"/>
                </a:lnTo>
                <a:lnTo>
                  <a:pt x="11889" y="16136"/>
                </a:lnTo>
                <a:lnTo>
                  <a:pt x="11996" y="15366"/>
                </a:lnTo>
                <a:cubicBezTo>
                  <a:pt x="12013" y="15332"/>
                  <a:pt x="11979" y="15287"/>
                  <a:pt x="11894" y="15244"/>
                </a:cubicBezTo>
                <a:cubicBezTo>
                  <a:pt x="11807" y="15199"/>
                  <a:pt x="11784" y="15154"/>
                  <a:pt x="11818" y="15112"/>
                </a:cubicBezTo>
                <a:cubicBezTo>
                  <a:pt x="11694" y="15032"/>
                  <a:pt x="11541" y="15001"/>
                  <a:pt x="11360" y="15001"/>
                </a:cubicBezTo>
                <a:cubicBezTo>
                  <a:pt x="11324" y="15001"/>
                  <a:pt x="11230" y="15013"/>
                  <a:pt x="11083" y="15038"/>
                </a:cubicBezTo>
                <a:cubicBezTo>
                  <a:pt x="10934" y="15066"/>
                  <a:pt x="10857" y="15055"/>
                  <a:pt x="10857" y="15001"/>
                </a:cubicBezTo>
                <a:cubicBezTo>
                  <a:pt x="10857" y="14945"/>
                  <a:pt x="10872" y="14874"/>
                  <a:pt x="10900" y="14784"/>
                </a:cubicBezTo>
                <a:cubicBezTo>
                  <a:pt x="10925" y="14691"/>
                  <a:pt x="10959" y="14598"/>
                  <a:pt x="10993" y="14493"/>
                </a:cubicBezTo>
                <a:cubicBezTo>
                  <a:pt x="11030" y="14389"/>
                  <a:pt x="11058" y="14301"/>
                  <a:pt x="11075" y="14228"/>
                </a:cubicBezTo>
                <a:cubicBezTo>
                  <a:pt x="11092" y="14157"/>
                  <a:pt x="11103" y="14112"/>
                  <a:pt x="11103" y="14095"/>
                </a:cubicBezTo>
                <a:lnTo>
                  <a:pt x="11278" y="13731"/>
                </a:lnTo>
                <a:lnTo>
                  <a:pt x="11239" y="13677"/>
                </a:lnTo>
                <a:lnTo>
                  <a:pt x="11021" y="13621"/>
                </a:lnTo>
                <a:cubicBezTo>
                  <a:pt x="10985" y="13621"/>
                  <a:pt x="10925" y="13649"/>
                  <a:pt x="10846" y="13706"/>
                </a:cubicBezTo>
                <a:cubicBezTo>
                  <a:pt x="10764" y="13754"/>
                  <a:pt x="10685" y="13821"/>
                  <a:pt x="10609" y="13898"/>
                </a:cubicBezTo>
                <a:cubicBezTo>
                  <a:pt x="10533" y="13974"/>
                  <a:pt x="10468" y="14053"/>
                  <a:pt x="10414" y="14123"/>
                </a:cubicBezTo>
                <a:cubicBezTo>
                  <a:pt x="10360" y="14197"/>
                  <a:pt x="10332" y="14256"/>
                  <a:pt x="10332" y="14313"/>
                </a:cubicBezTo>
                <a:lnTo>
                  <a:pt x="9724" y="14442"/>
                </a:lnTo>
                <a:cubicBezTo>
                  <a:pt x="9597" y="14442"/>
                  <a:pt x="9493" y="14394"/>
                  <a:pt x="9411" y="14284"/>
                </a:cubicBezTo>
                <a:cubicBezTo>
                  <a:pt x="9377" y="14140"/>
                  <a:pt x="9301" y="13979"/>
                  <a:pt x="9182" y="13804"/>
                </a:cubicBezTo>
                <a:cubicBezTo>
                  <a:pt x="9066" y="13627"/>
                  <a:pt x="9007" y="13474"/>
                  <a:pt x="9007" y="13336"/>
                </a:cubicBezTo>
                <a:cubicBezTo>
                  <a:pt x="9007" y="13132"/>
                  <a:pt x="9041" y="12938"/>
                  <a:pt x="9114" y="12757"/>
                </a:cubicBezTo>
                <a:cubicBezTo>
                  <a:pt x="9188" y="12576"/>
                  <a:pt x="9159" y="12382"/>
                  <a:pt x="9032" y="12178"/>
                </a:cubicBezTo>
                <a:cubicBezTo>
                  <a:pt x="9052" y="12178"/>
                  <a:pt x="9075" y="12167"/>
                  <a:pt x="9100" y="12150"/>
                </a:cubicBezTo>
                <a:cubicBezTo>
                  <a:pt x="9128" y="12133"/>
                  <a:pt x="9134" y="12105"/>
                  <a:pt x="9114" y="12068"/>
                </a:cubicBezTo>
                <a:lnTo>
                  <a:pt x="9275" y="11879"/>
                </a:lnTo>
                <a:lnTo>
                  <a:pt x="9303" y="11851"/>
                </a:lnTo>
                <a:lnTo>
                  <a:pt x="9329" y="11879"/>
                </a:lnTo>
                <a:cubicBezTo>
                  <a:pt x="9456" y="11786"/>
                  <a:pt x="9623" y="11758"/>
                  <a:pt x="9832" y="11786"/>
                </a:cubicBezTo>
                <a:cubicBezTo>
                  <a:pt x="10038" y="11809"/>
                  <a:pt x="10168" y="11746"/>
                  <a:pt x="10225" y="11594"/>
                </a:cubicBezTo>
                <a:lnTo>
                  <a:pt x="10439" y="11769"/>
                </a:lnTo>
                <a:cubicBezTo>
                  <a:pt x="10476" y="11786"/>
                  <a:pt x="10516" y="11769"/>
                  <a:pt x="10561" y="11710"/>
                </a:cubicBezTo>
                <a:cubicBezTo>
                  <a:pt x="10606" y="11653"/>
                  <a:pt x="10629" y="11605"/>
                  <a:pt x="10629" y="11566"/>
                </a:cubicBezTo>
                <a:lnTo>
                  <a:pt x="10521" y="11515"/>
                </a:lnTo>
                <a:lnTo>
                  <a:pt x="11050" y="11377"/>
                </a:lnTo>
                <a:lnTo>
                  <a:pt x="11075" y="11461"/>
                </a:lnTo>
                <a:lnTo>
                  <a:pt x="11332" y="11433"/>
                </a:lnTo>
                <a:lnTo>
                  <a:pt x="11629" y="11619"/>
                </a:lnTo>
                <a:cubicBezTo>
                  <a:pt x="11665" y="11619"/>
                  <a:pt x="11702" y="11600"/>
                  <a:pt x="11739" y="11554"/>
                </a:cubicBezTo>
                <a:cubicBezTo>
                  <a:pt x="11776" y="11509"/>
                  <a:pt x="11815" y="11504"/>
                  <a:pt x="11860" y="11537"/>
                </a:cubicBezTo>
                <a:lnTo>
                  <a:pt x="12132" y="11825"/>
                </a:lnTo>
                <a:cubicBezTo>
                  <a:pt x="12095" y="11896"/>
                  <a:pt x="12089" y="11952"/>
                  <a:pt x="12118" y="11984"/>
                </a:cubicBezTo>
                <a:cubicBezTo>
                  <a:pt x="12143" y="12023"/>
                  <a:pt x="12157" y="12057"/>
                  <a:pt x="12157" y="12094"/>
                </a:cubicBezTo>
                <a:cubicBezTo>
                  <a:pt x="12157" y="12150"/>
                  <a:pt x="12205" y="12271"/>
                  <a:pt x="12298" y="12463"/>
                </a:cubicBezTo>
                <a:cubicBezTo>
                  <a:pt x="12394" y="12658"/>
                  <a:pt x="12479" y="12757"/>
                  <a:pt x="12550" y="12757"/>
                </a:cubicBezTo>
                <a:cubicBezTo>
                  <a:pt x="12640" y="12757"/>
                  <a:pt x="12680" y="12698"/>
                  <a:pt x="12671" y="12582"/>
                </a:cubicBezTo>
                <a:cubicBezTo>
                  <a:pt x="12663" y="12466"/>
                  <a:pt x="12657" y="12390"/>
                  <a:pt x="12657" y="12356"/>
                </a:cubicBezTo>
                <a:cubicBezTo>
                  <a:pt x="12657" y="12176"/>
                  <a:pt x="12620" y="11998"/>
                  <a:pt x="12550" y="11828"/>
                </a:cubicBezTo>
                <a:cubicBezTo>
                  <a:pt x="12479" y="11656"/>
                  <a:pt x="12409" y="11481"/>
                  <a:pt x="12346" y="11298"/>
                </a:cubicBezTo>
                <a:lnTo>
                  <a:pt x="12346" y="11221"/>
                </a:lnTo>
                <a:cubicBezTo>
                  <a:pt x="12346" y="11128"/>
                  <a:pt x="12403" y="11049"/>
                  <a:pt x="12516" y="10984"/>
                </a:cubicBezTo>
                <a:cubicBezTo>
                  <a:pt x="12629" y="10911"/>
                  <a:pt x="12685" y="10874"/>
                  <a:pt x="12685" y="10851"/>
                </a:cubicBezTo>
                <a:cubicBezTo>
                  <a:pt x="12776" y="10781"/>
                  <a:pt x="12878" y="10707"/>
                  <a:pt x="12991" y="10637"/>
                </a:cubicBezTo>
                <a:cubicBezTo>
                  <a:pt x="13101" y="10563"/>
                  <a:pt x="13186" y="10482"/>
                  <a:pt x="13239" y="10383"/>
                </a:cubicBezTo>
                <a:lnTo>
                  <a:pt x="13347" y="10163"/>
                </a:lnTo>
                <a:lnTo>
                  <a:pt x="13347" y="10030"/>
                </a:lnTo>
                <a:lnTo>
                  <a:pt x="13429" y="10030"/>
                </a:lnTo>
                <a:cubicBezTo>
                  <a:pt x="13465" y="10030"/>
                  <a:pt x="13482" y="10002"/>
                  <a:pt x="13482" y="9948"/>
                </a:cubicBezTo>
                <a:cubicBezTo>
                  <a:pt x="13482" y="9931"/>
                  <a:pt x="13471" y="9914"/>
                  <a:pt x="13443" y="9903"/>
                </a:cubicBezTo>
                <a:cubicBezTo>
                  <a:pt x="13414" y="9886"/>
                  <a:pt x="13383" y="9863"/>
                  <a:pt x="13347" y="9827"/>
                </a:cubicBezTo>
                <a:cubicBezTo>
                  <a:pt x="13313" y="9810"/>
                  <a:pt x="13276" y="9782"/>
                  <a:pt x="13239" y="9742"/>
                </a:cubicBezTo>
                <a:lnTo>
                  <a:pt x="13321" y="9694"/>
                </a:lnTo>
                <a:cubicBezTo>
                  <a:pt x="13358" y="9638"/>
                  <a:pt x="13383" y="9573"/>
                  <a:pt x="13403" y="9491"/>
                </a:cubicBezTo>
                <a:cubicBezTo>
                  <a:pt x="13420" y="9406"/>
                  <a:pt x="13412" y="9335"/>
                  <a:pt x="13375" y="9273"/>
                </a:cubicBezTo>
                <a:lnTo>
                  <a:pt x="13578" y="9163"/>
                </a:lnTo>
                <a:cubicBezTo>
                  <a:pt x="13558" y="9220"/>
                  <a:pt x="13578" y="9254"/>
                  <a:pt x="13632" y="9273"/>
                </a:cubicBezTo>
                <a:cubicBezTo>
                  <a:pt x="13686" y="9290"/>
                  <a:pt x="13731" y="9290"/>
                  <a:pt x="13768" y="9273"/>
                </a:cubicBezTo>
                <a:lnTo>
                  <a:pt x="13903" y="9053"/>
                </a:lnTo>
                <a:cubicBezTo>
                  <a:pt x="13866" y="8966"/>
                  <a:pt x="13844" y="8932"/>
                  <a:pt x="13835" y="8960"/>
                </a:cubicBezTo>
                <a:cubicBezTo>
                  <a:pt x="13827" y="8988"/>
                  <a:pt x="13850" y="8960"/>
                  <a:pt x="13903" y="8867"/>
                </a:cubicBezTo>
                <a:cubicBezTo>
                  <a:pt x="13994" y="8833"/>
                  <a:pt x="14081" y="8788"/>
                  <a:pt x="14166" y="8740"/>
                </a:cubicBezTo>
                <a:cubicBezTo>
                  <a:pt x="14254" y="8689"/>
                  <a:pt x="14338" y="8664"/>
                  <a:pt x="14432" y="8664"/>
                </a:cubicBezTo>
                <a:cubicBezTo>
                  <a:pt x="14448" y="8683"/>
                  <a:pt x="14465" y="8689"/>
                  <a:pt x="14485" y="8689"/>
                </a:cubicBezTo>
                <a:cubicBezTo>
                  <a:pt x="14539" y="8689"/>
                  <a:pt x="14564" y="8683"/>
                  <a:pt x="14564" y="8664"/>
                </a:cubicBezTo>
                <a:cubicBezTo>
                  <a:pt x="14564" y="8573"/>
                  <a:pt x="14547" y="8520"/>
                  <a:pt x="14511" y="8503"/>
                </a:cubicBezTo>
                <a:lnTo>
                  <a:pt x="14675" y="8167"/>
                </a:lnTo>
                <a:cubicBezTo>
                  <a:pt x="14799" y="8167"/>
                  <a:pt x="14895" y="8110"/>
                  <a:pt x="14957" y="8000"/>
                </a:cubicBezTo>
                <a:lnTo>
                  <a:pt x="15203" y="7972"/>
                </a:lnTo>
                <a:cubicBezTo>
                  <a:pt x="15257" y="7958"/>
                  <a:pt x="15282" y="7924"/>
                  <a:pt x="15282" y="7867"/>
                </a:cubicBezTo>
                <a:lnTo>
                  <a:pt x="15282" y="7842"/>
                </a:lnTo>
                <a:lnTo>
                  <a:pt x="15757" y="7704"/>
                </a:lnTo>
                <a:lnTo>
                  <a:pt x="15810" y="7554"/>
                </a:lnTo>
                <a:lnTo>
                  <a:pt x="15675" y="7368"/>
                </a:lnTo>
                <a:cubicBezTo>
                  <a:pt x="15692" y="7368"/>
                  <a:pt x="15700" y="7351"/>
                  <a:pt x="15700" y="7311"/>
                </a:cubicBezTo>
                <a:cubicBezTo>
                  <a:pt x="15700" y="7277"/>
                  <a:pt x="15683" y="7252"/>
                  <a:pt x="15646" y="7235"/>
                </a:cubicBezTo>
                <a:cubicBezTo>
                  <a:pt x="15613" y="7212"/>
                  <a:pt x="15579" y="7195"/>
                  <a:pt x="15553" y="7179"/>
                </a:cubicBezTo>
                <a:cubicBezTo>
                  <a:pt x="15525" y="7162"/>
                  <a:pt x="15494" y="7142"/>
                  <a:pt x="15457" y="7125"/>
                </a:cubicBezTo>
                <a:lnTo>
                  <a:pt x="15403" y="7150"/>
                </a:lnTo>
                <a:lnTo>
                  <a:pt x="15457" y="7125"/>
                </a:lnTo>
                <a:lnTo>
                  <a:pt x="15539" y="7125"/>
                </a:lnTo>
                <a:lnTo>
                  <a:pt x="15714" y="7125"/>
                </a:lnTo>
                <a:cubicBezTo>
                  <a:pt x="15796" y="7125"/>
                  <a:pt x="15836" y="7085"/>
                  <a:pt x="15836" y="7003"/>
                </a:cubicBezTo>
                <a:cubicBezTo>
                  <a:pt x="15836" y="6893"/>
                  <a:pt x="15774" y="6837"/>
                  <a:pt x="15646" y="6837"/>
                </a:cubicBezTo>
                <a:cubicBezTo>
                  <a:pt x="15485" y="6837"/>
                  <a:pt x="15299" y="6877"/>
                  <a:pt x="15087" y="6953"/>
                </a:cubicBezTo>
                <a:cubicBezTo>
                  <a:pt x="14875" y="7029"/>
                  <a:pt x="14728" y="7162"/>
                  <a:pt x="14646" y="7339"/>
                </a:cubicBezTo>
                <a:lnTo>
                  <a:pt x="14457" y="7450"/>
                </a:lnTo>
                <a:lnTo>
                  <a:pt x="14700" y="7207"/>
                </a:lnTo>
                <a:lnTo>
                  <a:pt x="14739" y="7125"/>
                </a:lnTo>
                <a:cubicBezTo>
                  <a:pt x="14739" y="7085"/>
                  <a:pt x="14697" y="7063"/>
                  <a:pt x="14612" y="7046"/>
                </a:cubicBezTo>
                <a:cubicBezTo>
                  <a:pt x="14528" y="7035"/>
                  <a:pt x="14502" y="7029"/>
                  <a:pt x="14539" y="7029"/>
                </a:cubicBezTo>
                <a:cubicBezTo>
                  <a:pt x="14700" y="7029"/>
                  <a:pt x="14824" y="7015"/>
                  <a:pt x="14909" y="6975"/>
                </a:cubicBezTo>
                <a:cubicBezTo>
                  <a:pt x="14997" y="6936"/>
                  <a:pt x="15067" y="6899"/>
                  <a:pt x="15121" y="6854"/>
                </a:cubicBezTo>
                <a:cubicBezTo>
                  <a:pt x="15175" y="6809"/>
                  <a:pt x="15231" y="6766"/>
                  <a:pt x="15288" y="6715"/>
                </a:cubicBezTo>
                <a:cubicBezTo>
                  <a:pt x="15347" y="6670"/>
                  <a:pt x="15432" y="6634"/>
                  <a:pt x="15539" y="6594"/>
                </a:cubicBezTo>
                <a:cubicBezTo>
                  <a:pt x="15745" y="6634"/>
                  <a:pt x="15946" y="6645"/>
                  <a:pt x="16135" y="6622"/>
                </a:cubicBezTo>
                <a:cubicBezTo>
                  <a:pt x="16322" y="6605"/>
                  <a:pt x="16522" y="6594"/>
                  <a:pt x="16729" y="6594"/>
                </a:cubicBezTo>
                <a:cubicBezTo>
                  <a:pt x="16785" y="6560"/>
                  <a:pt x="16839" y="6523"/>
                  <a:pt x="16892" y="6484"/>
                </a:cubicBezTo>
                <a:cubicBezTo>
                  <a:pt x="16946" y="6439"/>
                  <a:pt x="16980" y="6396"/>
                  <a:pt x="17000" y="6340"/>
                </a:cubicBezTo>
                <a:lnTo>
                  <a:pt x="17311" y="6286"/>
                </a:lnTo>
                <a:cubicBezTo>
                  <a:pt x="17347" y="6323"/>
                  <a:pt x="17401" y="6315"/>
                  <a:pt x="17474" y="6258"/>
                </a:cubicBezTo>
                <a:cubicBezTo>
                  <a:pt x="17545" y="6202"/>
                  <a:pt x="17582" y="6159"/>
                  <a:pt x="17582" y="6125"/>
                </a:cubicBezTo>
                <a:cubicBezTo>
                  <a:pt x="17582" y="6032"/>
                  <a:pt x="17531" y="5976"/>
                  <a:pt x="17432" y="5950"/>
                </a:cubicBezTo>
                <a:cubicBezTo>
                  <a:pt x="17333" y="5922"/>
                  <a:pt x="17282" y="5854"/>
                  <a:pt x="17282" y="5755"/>
                </a:cubicBezTo>
                <a:cubicBezTo>
                  <a:pt x="17282" y="5738"/>
                  <a:pt x="17288" y="5713"/>
                  <a:pt x="17296" y="5679"/>
                </a:cubicBezTo>
                <a:cubicBezTo>
                  <a:pt x="17308" y="5640"/>
                  <a:pt x="17294" y="5623"/>
                  <a:pt x="17257" y="5623"/>
                </a:cubicBezTo>
                <a:cubicBezTo>
                  <a:pt x="17203" y="5623"/>
                  <a:pt x="17116" y="5651"/>
                  <a:pt x="16994" y="5707"/>
                </a:cubicBezTo>
                <a:cubicBezTo>
                  <a:pt x="16870" y="5758"/>
                  <a:pt x="16785" y="5806"/>
                  <a:pt x="16729" y="5840"/>
                </a:cubicBezTo>
                <a:cubicBezTo>
                  <a:pt x="16692" y="5854"/>
                  <a:pt x="16672" y="5854"/>
                  <a:pt x="16661" y="5829"/>
                </a:cubicBezTo>
                <a:cubicBezTo>
                  <a:pt x="16652" y="5801"/>
                  <a:pt x="16649" y="5767"/>
                  <a:pt x="16649" y="5730"/>
                </a:cubicBezTo>
                <a:lnTo>
                  <a:pt x="16675" y="5755"/>
                </a:lnTo>
                <a:lnTo>
                  <a:pt x="16785" y="5705"/>
                </a:lnTo>
                <a:lnTo>
                  <a:pt x="17093" y="5594"/>
                </a:lnTo>
                <a:lnTo>
                  <a:pt x="17147" y="5538"/>
                </a:lnTo>
                <a:cubicBezTo>
                  <a:pt x="17147" y="5484"/>
                  <a:pt x="17116" y="5451"/>
                  <a:pt x="17048" y="5434"/>
                </a:cubicBezTo>
                <a:cubicBezTo>
                  <a:pt x="16980" y="5411"/>
                  <a:pt x="16926" y="5405"/>
                  <a:pt x="16892" y="5405"/>
                </a:cubicBezTo>
                <a:cubicBezTo>
                  <a:pt x="16856" y="5405"/>
                  <a:pt x="16802" y="5417"/>
                  <a:pt x="16729" y="5445"/>
                </a:cubicBezTo>
                <a:cubicBezTo>
                  <a:pt x="16658" y="5473"/>
                  <a:pt x="16621" y="5456"/>
                  <a:pt x="16621" y="5405"/>
                </a:cubicBezTo>
                <a:lnTo>
                  <a:pt x="16649" y="5349"/>
                </a:lnTo>
                <a:cubicBezTo>
                  <a:pt x="16539" y="5259"/>
                  <a:pt x="16443" y="5154"/>
                  <a:pt x="16358" y="5047"/>
                </a:cubicBezTo>
                <a:cubicBezTo>
                  <a:pt x="16271" y="4931"/>
                  <a:pt x="16228" y="4861"/>
                  <a:pt x="16228" y="4821"/>
                </a:cubicBezTo>
                <a:cubicBezTo>
                  <a:pt x="16228" y="4787"/>
                  <a:pt x="16234" y="4751"/>
                  <a:pt x="16243" y="4705"/>
                </a:cubicBezTo>
                <a:cubicBezTo>
                  <a:pt x="16251" y="4669"/>
                  <a:pt x="16228" y="4646"/>
                  <a:pt x="16175" y="4646"/>
                </a:cubicBezTo>
                <a:cubicBezTo>
                  <a:pt x="16138" y="4646"/>
                  <a:pt x="16107" y="4652"/>
                  <a:pt x="16082" y="4663"/>
                </a:cubicBezTo>
                <a:cubicBezTo>
                  <a:pt x="16053" y="4672"/>
                  <a:pt x="16039" y="4646"/>
                  <a:pt x="16039" y="4595"/>
                </a:cubicBezTo>
                <a:cubicBezTo>
                  <a:pt x="16039" y="4556"/>
                  <a:pt x="16017" y="4480"/>
                  <a:pt x="15971" y="4364"/>
                </a:cubicBezTo>
                <a:cubicBezTo>
                  <a:pt x="15926" y="4248"/>
                  <a:pt x="15864" y="4189"/>
                  <a:pt x="15782" y="4189"/>
                </a:cubicBezTo>
                <a:lnTo>
                  <a:pt x="15675" y="4299"/>
                </a:lnTo>
                <a:cubicBezTo>
                  <a:pt x="15675" y="4347"/>
                  <a:pt x="15646" y="4392"/>
                  <a:pt x="15593" y="4420"/>
                </a:cubicBezTo>
                <a:cubicBezTo>
                  <a:pt x="15539" y="4446"/>
                  <a:pt x="15511" y="4474"/>
                  <a:pt x="15511" y="4513"/>
                </a:cubicBezTo>
                <a:lnTo>
                  <a:pt x="15457" y="4513"/>
                </a:lnTo>
                <a:lnTo>
                  <a:pt x="15175" y="4672"/>
                </a:lnTo>
                <a:cubicBezTo>
                  <a:pt x="15155" y="4640"/>
                  <a:pt x="15132" y="4629"/>
                  <a:pt x="15107" y="4646"/>
                </a:cubicBezTo>
                <a:cubicBezTo>
                  <a:pt x="15079" y="4669"/>
                  <a:pt x="15047" y="4672"/>
                  <a:pt x="15011" y="4672"/>
                </a:cubicBezTo>
                <a:lnTo>
                  <a:pt x="14985" y="4672"/>
                </a:lnTo>
                <a:lnTo>
                  <a:pt x="14957" y="4700"/>
                </a:lnTo>
                <a:cubicBezTo>
                  <a:pt x="15028" y="4700"/>
                  <a:pt x="15062" y="4663"/>
                  <a:pt x="15053" y="4578"/>
                </a:cubicBezTo>
                <a:cubicBezTo>
                  <a:pt x="15042" y="4497"/>
                  <a:pt x="15011" y="4457"/>
                  <a:pt x="14957" y="4457"/>
                </a:cubicBezTo>
                <a:lnTo>
                  <a:pt x="14739" y="4513"/>
                </a:lnTo>
                <a:cubicBezTo>
                  <a:pt x="14706" y="4513"/>
                  <a:pt x="14683" y="4508"/>
                  <a:pt x="14680" y="4496"/>
                </a:cubicBezTo>
                <a:cubicBezTo>
                  <a:pt x="14675" y="4491"/>
                  <a:pt x="14683" y="4474"/>
                  <a:pt x="14708" y="4446"/>
                </a:cubicBezTo>
                <a:cubicBezTo>
                  <a:pt x="14731" y="4420"/>
                  <a:pt x="14751" y="4386"/>
                  <a:pt x="14768" y="4347"/>
                </a:cubicBezTo>
                <a:cubicBezTo>
                  <a:pt x="14788" y="4316"/>
                  <a:pt x="14788" y="4276"/>
                  <a:pt x="14768" y="4242"/>
                </a:cubicBezTo>
                <a:cubicBezTo>
                  <a:pt x="14751" y="4203"/>
                  <a:pt x="14720" y="4203"/>
                  <a:pt x="14680" y="4225"/>
                </a:cubicBezTo>
                <a:cubicBezTo>
                  <a:pt x="14641" y="4254"/>
                  <a:pt x="14618" y="4254"/>
                  <a:pt x="14618" y="4214"/>
                </a:cubicBezTo>
                <a:lnTo>
                  <a:pt x="14700" y="4214"/>
                </a:lnTo>
                <a:lnTo>
                  <a:pt x="14768" y="4149"/>
                </a:lnTo>
                <a:cubicBezTo>
                  <a:pt x="14788" y="4127"/>
                  <a:pt x="14779" y="4098"/>
                  <a:pt x="14748" y="4056"/>
                </a:cubicBezTo>
                <a:cubicBezTo>
                  <a:pt x="14717" y="4005"/>
                  <a:pt x="14691" y="3977"/>
                  <a:pt x="14674" y="3957"/>
                </a:cubicBezTo>
                <a:lnTo>
                  <a:pt x="14375" y="3906"/>
                </a:lnTo>
                <a:lnTo>
                  <a:pt x="14186" y="3740"/>
                </a:lnTo>
                <a:cubicBezTo>
                  <a:pt x="14169" y="3757"/>
                  <a:pt x="14135" y="3745"/>
                  <a:pt x="14087" y="3703"/>
                </a:cubicBezTo>
                <a:cubicBezTo>
                  <a:pt x="14036" y="3658"/>
                  <a:pt x="13994" y="3624"/>
                  <a:pt x="13957" y="3610"/>
                </a:cubicBezTo>
                <a:lnTo>
                  <a:pt x="13739" y="3686"/>
                </a:lnTo>
                <a:lnTo>
                  <a:pt x="13211" y="3565"/>
                </a:lnTo>
                <a:cubicBezTo>
                  <a:pt x="13177" y="3565"/>
                  <a:pt x="13140" y="3576"/>
                  <a:pt x="13104" y="3599"/>
                </a:cubicBezTo>
                <a:cubicBezTo>
                  <a:pt x="13070" y="3624"/>
                  <a:pt x="13050" y="3652"/>
                  <a:pt x="13050" y="3686"/>
                </a:cubicBezTo>
                <a:cubicBezTo>
                  <a:pt x="13050" y="3726"/>
                  <a:pt x="13070" y="3751"/>
                  <a:pt x="13104" y="3768"/>
                </a:cubicBezTo>
                <a:cubicBezTo>
                  <a:pt x="13140" y="3785"/>
                  <a:pt x="13157" y="3813"/>
                  <a:pt x="13157" y="3850"/>
                </a:cubicBezTo>
                <a:cubicBezTo>
                  <a:pt x="13157" y="3884"/>
                  <a:pt x="13171" y="3983"/>
                  <a:pt x="13200" y="4138"/>
                </a:cubicBezTo>
                <a:cubicBezTo>
                  <a:pt x="13225" y="4299"/>
                  <a:pt x="13202" y="4358"/>
                  <a:pt x="13132" y="4324"/>
                </a:cubicBezTo>
                <a:lnTo>
                  <a:pt x="12996" y="4513"/>
                </a:lnTo>
                <a:cubicBezTo>
                  <a:pt x="13013" y="4547"/>
                  <a:pt x="13044" y="4578"/>
                  <a:pt x="13089" y="4606"/>
                </a:cubicBezTo>
                <a:cubicBezTo>
                  <a:pt x="13137" y="4635"/>
                  <a:pt x="13180" y="4669"/>
                  <a:pt x="13225" y="4705"/>
                </a:cubicBezTo>
                <a:cubicBezTo>
                  <a:pt x="13270" y="4750"/>
                  <a:pt x="13313" y="4793"/>
                  <a:pt x="13347" y="4849"/>
                </a:cubicBezTo>
                <a:cubicBezTo>
                  <a:pt x="13383" y="4903"/>
                  <a:pt x="13392" y="4988"/>
                  <a:pt x="13375" y="5092"/>
                </a:cubicBezTo>
                <a:lnTo>
                  <a:pt x="12767" y="5510"/>
                </a:lnTo>
                <a:lnTo>
                  <a:pt x="12767" y="5566"/>
                </a:lnTo>
                <a:cubicBezTo>
                  <a:pt x="12767" y="5637"/>
                  <a:pt x="12784" y="5705"/>
                  <a:pt x="12821" y="5770"/>
                </a:cubicBezTo>
                <a:cubicBezTo>
                  <a:pt x="12855" y="5832"/>
                  <a:pt x="12892" y="5914"/>
                  <a:pt x="12928" y="6012"/>
                </a:cubicBezTo>
                <a:cubicBezTo>
                  <a:pt x="13019" y="6052"/>
                  <a:pt x="13061" y="6080"/>
                  <a:pt x="13058" y="6105"/>
                </a:cubicBezTo>
                <a:cubicBezTo>
                  <a:pt x="13053" y="6134"/>
                  <a:pt x="13022" y="6162"/>
                  <a:pt x="12962" y="6190"/>
                </a:cubicBezTo>
                <a:cubicBezTo>
                  <a:pt x="12903" y="6216"/>
                  <a:pt x="12849" y="6244"/>
                  <a:pt x="12793" y="6272"/>
                </a:cubicBezTo>
                <a:cubicBezTo>
                  <a:pt x="12739" y="6295"/>
                  <a:pt x="12714" y="6320"/>
                  <a:pt x="12714" y="6337"/>
                </a:cubicBezTo>
                <a:cubicBezTo>
                  <a:pt x="12714" y="6354"/>
                  <a:pt x="12694" y="6365"/>
                  <a:pt x="12657" y="6365"/>
                </a:cubicBezTo>
                <a:lnTo>
                  <a:pt x="12550" y="6365"/>
                </a:lnTo>
                <a:lnTo>
                  <a:pt x="12496" y="6365"/>
                </a:lnTo>
                <a:cubicBezTo>
                  <a:pt x="12496" y="6343"/>
                  <a:pt x="12505" y="6331"/>
                  <a:pt x="12522" y="6320"/>
                </a:cubicBezTo>
                <a:cubicBezTo>
                  <a:pt x="12541" y="6314"/>
                  <a:pt x="12550" y="6295"/>
                  <a:pt x="12550" y="6255"/>
                </a:cubicBezTo>
                <a:lnTo>
                  <a:pt x="12293" y="6094"/>
                </a:lnTo>
                <a:lnTo>
                  <a:pt x="12293" y="6122"/>
                </a:lnTo>
                <a:lnTo>
                  <a:pt x="12185" y="5902"/>
                </a:lnTo>
                <a:cubicBezTo>
                  <a:pt x="12219" y="5815"/>
                  <a:pt x="12225" y="5747"/>
                  <a:pt x="12199" y="5710"/>
                </a:cubicBezTo>
                <a:cubicBezTo>
                  <a:pt x="12171" y="5665"/>
                  <a:pt x="12157" y="5620"/>
                  <a:pt x="12157" y="5566"/>
                </a:cubicBezTo>
                <a:cubicBezTo>
                  <a:pt x="12157" y="5422"/>
                  <a:pt x="12092" y="5352"/>
                  <a:pt x="11962" y="5352"/>
                </a:cubicBezTo>
                <a:cubicBezTo>
                  <a:pt x="11832" y="5352"/>
                  <a:pt x="11694" y="5369"/>
                  <a:pt x="11550" y="5408"/>
                </a:cubicBezTo>
                <a:cubicBezTo>
                  <a:pt x="11584" y="5386"/>
                  <a:pt x="11581" y="5360"/>
                  <a:pt x="11536" y="5321"/>
                </a:cubicBezTo>
                <a:cubicBezTo>
                  <a:pt x="11490" y="5276"/>
                  <a:pt x="11459" y="5259"/>
                  <a:pt x="11439" y="5259"/>
                </a:cubicBezTo>
                <a:cubicBezTo>
                  <a:pt x="11295" y="5259"/>
                  <a:pt x="11126" y="5194"/>
                  <a:pt x="10925" y="5067"/>
                </a:cubicBezTo>
                <a:cubicBezTo>
                  <a:pt x="10730" y="4945"/>
                  <a:pt x="10566" y="4880"/>
                  <a:pt x="10439" y="4880"/>
                </a:cubicBezTo>
                <a:cubicBezTo>
                  <a:pt x="10386" y="4880"/>
                  <a:pt x="10321" y="4892"/>
                  <a:pt x="10250" y="4906"/>
                </a:cubicBezTo>
                <a:cubicBezTo>
                  <a:pt x="10179" y="4923"/>
                  <a:pt x="10112" y="4945"/>
                  <a:pt x="10047" y="4962"/>
                </a:cubicBezTo>
                <a:cubicBezTo>
                  <a:pt x="10083" y="4945"/>
                  <a:pt x="10106" y="4897"/>
                  <a:pt x="10114" y="4824"/>
                </a:cubicBezTo>
                <a:lnTo>
                  <a:pt x="9939" y="4516"/>
                </a:lnTo>
                <a:lnTo>
                  <a:pt x="9911" y="4488"/>
                </a:lnTo>
                <a:cubicBezTo>
                  <a:pt x="9857" y="4488"/>
                  <a:pt x="9795" y="4510"/>
                  <a:pt x="9724" y="4553"/>
                </a:cubicBezTo>
                <a:cubicBezTo>
                  <a:pt x="9651" y="4598"/>
                  <a:pt x="9614" y="4558"/>
                  <a:pt x="9614" y="4434"/>
                </a:cubicBezTo>
                <a:cubicBezTo>
                  <a:pt x="9614" y="4417"/>
                  <a:pt x="9623" y="4400"/>
                  <a:pt x="9642" y="4378"/>
                </a:cubicBezTo>
                <a:cubicBezTo>
                  <a:pt x="9659" y="4361"/>
                  <a:pt x="9659" y="4344"/>
                  <a:pt x="9642" y="4327"/>
                </a:cubicBezTo>
                <a:cubicBezTo>
                  <a:pt x="9623" y="4217"/>
                  <a:pt x="9645" y="4124"/>
                  <a:pt x="9710" y="4047"/>
                </a:cubicBezTo>
                <a:cubicBezTo>
                  <a:pt x="9772" y="3968"/>
                  <a:pt x="9823" y="3886"/>
                  <a:pt x="9857" y="3799"/>
                </a:cubicBezTo>
                <a:cubicBezTo>
                  <a:pt x="9894" y="3759"/>
                  <a:pt x="9911" y="3728"/>
                  <a:pt x="9911" y="3689"/>
                </a:cubicBezTo>
                <a:cubicBezTo>
                  <a:pt x="9911" y="3655"/>
                  <a:pt x="9931" y="3638"/>
                  <a:pt x="9965" y="3638"/>
                </a:cubicBezTo>
                <a:cubicBezTo>
                  <a:pt x="10038" y="3638"/>
                  <a:pt x="10109" y="3615"/>
                  <a:pt x="10176" y="3579"/>
                </a:cubicBezTo>
                <a:cubicBezTo>
                  <a:pt x="10244" y="3534"/>
                  <a:pt x="10321" y="3505"/>
                  <a:pt x="10414" y="3491"/>
                </a:cubicBezTo>
                <a:lnTo>
                  <a:pt x="10439" y="3406"/>
                </a:lnTo>
                <a:cubicBezTo>
                  <a:pt x="10439" y="3370"/>
                  <a:pt x="10343" y="3342"/>
                  <a:pt x="10148" y="3313"/>
                </a:cubicBezTo>
                <a:cubicBezTo>
                  <a:pt x="9956" y="3285"/>
                  <a:pt x="9857" y="3254"/>
                  <a:pt x="9857" y="3220"/>
                </a:cubicBezTo>
                <a:lnTo>
                  <a:pt x="9885" y="3192"/>
                </a:lnTo>
                <a:cubicBezTo>
                  <a:pt x="10066" y="3243"/>
                  <a:pt x="10202" y="3274"/>
                  <a:pt x="10298" y="3285"/>
                </a:cubicBezTo>
                <a:cubicBezTo>
                  <a:pt x="10391" y="3296"/>
                  <a:pt x="10470" y="3285"/>
                  <a:pt x="10535" y="3260"/>
                </a:cubicBezTo>
                <a:cubicBezTo>
                  <a:pt x="10597" y="3231"/>
                  <a:pt x="10671" y="3198"/>
                  <a:pt x="10758" y="3147"/>
                </a:cubicBezTo>
                <a:cubicBezTo>
                  <a:pt x="10843" y="3104"/>
                  <a:pt x="10976" y="3042"/>
                  <a:pt x="11157" y="2960"/>
                </a:cubicBezTo>
                <a:cubicBezTo>
                  <a:pt x="11157" y="2926"/>
                  <a:pt x="11061" y="2890"/>
                  <a:pt x="10866" y="2850"/>
                </a:cubicBezTo>
                <a:cubicBezTo>
                  <a:pt x="10671" y="2816"/>
                  <a:pt x="10549" y="2780"/>
                  <a:pt x="10496" y="2746"/>
                </a:cubicBezTo>
                <a:lnTo>
                  <a:pt x="10657" y="2746"/>
                </a:lnTo>
                <a:cubicBezTo>
                  <a:pt x="10691" y="2746"/>
                  <a:pt x="10739" y="2752"/>
                  <a:pt x="10798" y="2774"/>
                </a:cubicBezTo>
                <a:cubicBezTo>
                  <a:pt x="10857" y="2788"/>
                  <a:pt x="10905" y="2805"/>
                  <a:pt x="10939" y="2828"/>
                </a:cubicBezTo>
                <a:cubicBezTo>
                  <a:pt x="10939" y="2862"/>
                  <a:pt x="10968" y="2884"/>
                  <a:pt x="11021" y="2895"/>
                </a:cubicBezTo>
                <a:cubicBezTo>
                  <a:pt x="11075" y="2901"/>
                  <a:pt x="11120" y="2907"/>
                  <a:pt x="11157" y="2907"/>
                </a:cubicBezTo>
                <a:lnTo>
                  <a:pt x="11360" y="2774"/>
                </a:lnTo>
                <a:lnTo>
                  <a:pt x="11360" y="2689"/>
                </a:lnTo>
                <a:lnTo>
                  <a:pt x="11307" y="2608"/>
                </a:lnTo>
                <a:lnTo>
                  <a:pt x="11603" y="2554"/>
                </a:lnTo>
                <a:cubicBezTo>
                  <a:pt x="11583" y="2537"/>
                  <a:pt x="11589" y="2520"/>
                  <a:pt x="11615" y="2503"/>
                </a:cubicBezTo>
                <a:cubicBezTo>
                  <a:pt x="11643" y="2480"/>
                  <a:pt x="11665" y="2475"/>
                  <a:pt x="11682" y="2475"/>
                </a:cubicBezTo>
                <a:cubicBezTo>
                  <a:pt x="11739" y="2475"/>
                  <a:pt x="11793" y="2503"/>
                  <a:pt x="11852" y="2554"/>
                </a:cubicBezTo>
                <a:cubicBezTo>
                  <a:pt x="11911" y="2608"/>
                  <a:pt x="11951" y="2636"/>
                  <a:pt x="11968" y="2636"/>
                </a:cubicBezTo>
                <a:lnTo>
                  <a:pt x="12239" y="2531"/>
                </a:lnTo>
                <a:cubicBezTo>
                  <a:pt x="12219" y="2509"/>
                  <a:pt x="12245" y="2497"/>
                  <a:pt x="12312" y="2486"/>
                </a:cubicBezTo>
                <a:cubicBezTo>
                  <a:pt x="12380" y="2480"/>
                  <a:pt x="12400" y="2452"/>
                  <a:pt x="12375" y="2410"/>
                </a:cubicBezTo>
                <a:lnTo>
                  <a:pt x="12185" y="2190"/>
                </a:lnTo>
                <a:cubicBezTo>
                  <a:pt x="12166" y="2190"/>
                  <a:pt x="12151" y="2178"/>
                  <a:pt x="12143" y="2150"/>
                </a:cubicBezTo>
                <a:cubicBezTo>
                  <a:pt x="12134" y="2122"/>
                  <a:pt x="12140" y="2111"/>
                  <a:pt x="12157" y="2111"/>
                </a:cubicBezTo>
                <a:cubicBezTo>
                  <a:pt x="12247" y="2111"/>
                  <a:pt x="12273" y="2063"/>
                  <a:pt x="12239" y="1972"/>
                </a:cubicBezTo>
                <a:cubicBezTo>
                  <a:pt x="12166" y="1941"/>
                  <a:pt x="12089" y="1896"/>
                  <a:pt x="12010" y="1848"/>
                </a:cubicBezTo>
                <a:cubicBezTo>
                  <a:pt x="11928" y="1797"/>
                  <a:pt x="11838" y="1769"/>
                  <a:pt x="11739" y="1769"/>
                </a:cubicBezTo>
                <a:cubicBezTo>
                  <a:pt x="11702" y="1769"/>
                  <a:pt x="11663" y="1780"/>
                  <a:pt x="11615" y="1797"/>
                </a:cubicBezTo>
                <a:cubicBezTo>
                  <a:pt x="11572" y="1820"/>
                  <a:pt x="11550" y="1848"/>
                  <a:pt x="11550" y="1890"/>
                </a:cubicBezTo>
                <a:cubicBezTo>
                  <a:pt x="11550" y="1930"/>
                  <a:pt x="11572" y="1947"/>
                  <a:pt x="11615" y="1947"/>
                </a:cubicBezTo>
                <a:cubicBezTo>
                  <a:pt x="11663" y="1947"/>
                  <a:pt x="11694" y="1964"/>
                  <a:pt x="11711" y="2000"/>
                </a:cubicBezTo>
                <a:cubicBezTo>
                  <a:pt x="11747" y="2040"/>
                  <a:pt x="11739" y="2057"/>
                  <a:pt x="11682" y="2057"/>
                </a:cubicBezTo>
                <a:cubicBezTo>
                  <a:pt x="11629" y="2057"/>
                  <a:pt x="11603" y="2063"/>
                  <a:pt x="11603" y="2082"/>
                </a:cubicBezTo>
                <a:cubicBezTo>
                  <a:pt x="11530" y="2082"/>
                  <a:pt x="11462" y="2133"/>
                  <a:pt x="11400" y="2243"/>
                </a:cubicBezTo>
                <a:cubicBezTo>
                  <a:pt x="11338" y="2353"/>
                  <a:pt x="11256" y="2432"/>
                  <a:pt x="11157" y="2475"/>
                </a:cubicBezTo>
                <a:cubicBezTo>
                  <a:pt x="11120" y="2475"/>
                  <a:pt x="11106" y="2463"/>
                  <a:pt x="11117" y="2441"/>
                </a:cubicBezTo>
                <a:cubicBezTo>
                  <a:pt x="11126" y="2421"/>
                  <a:pt x="11120" y="2398"/>
                  <a:pt x="11103" y="2382"/>
                </a:cubicBezTo>
                <a:cubicBezTo>
                  <a:pt x="11083" y="2342"/>
                  <a:pt x="11052" y="2319"/>
                  <a:pt x="11007" y="2311"/>
                </a:cubicBezTo>
                <a:cubicBezTo>
                  <a:pt x="10962" y="2305"/>
                  <a:pt x="10939" y="2283"/>
                  <a:pt x="10939" y="2243"/>
                </a:cubicBezTo>
                <a:cubicBezTo>
                  <a:pt x="10939" y="2209"/>
                  <a:pt x="10962" y="2150"/>
                  <a:pt x="11007" y="2068"/>
                </a:cubicBezTo>
                <a:cubicBezTo>
                  <a:pt x="11052" y="1989"/>
                  <a:pt x="10993" y="1947"/>
                  <a:pt x="10832" y="1947"/>
                </a:cubicBezTo>
                <a:cubicBezTo>
                  <a:pt x="10758" y="1947"/>
                  <a:pt x="10708" y="1972"/>
                  <a:pt x="10677" y="2029"/>
                </a:cubicBezTo>
                <a:cubicBezTo>
                  <a:pt x="10645" y="2082"/>
                  <a:pt x="10612" y="2133"/>
                  <a:pt x="10575" y="2190"/>
                </a:cubicBezTo>
                <a:lnTo>
                  <a:pt x="10278" y="1851"/>
                </a:lnTo>
                <a:lnTo>
                  <a:pt x="10046" y="1825"/>
                </a:lnTo>
                <a:cubicBezTo>
                  <a:pt x="10046" y="1752"/>
                  <a:pt x="10063" y="1693"/>
                  <a:pt x="10095" y="1639"/>
                </a:cubicBezTo>
                <a:cubicBezTo>
                  <a:pt x="10126" y="1583"/>
                  <a:pt x="10083" y="1512"/>
                  <a:pt x="9965" y="1425"/>
                </a:cubicBezTo>
                <a:cubicBezTo>
                  <a:pt x="9911" y="1385"/>
                  <a:pt x="9863" y="1354"/>
                  <a:pt x="9818" y="1320"/>
                </a:cubicBezTo>
                <a:cubicBezTo>
                  <a:pt x="9772" y="1292"/>
                  <a:pt x="9724" y="1275"/>
                  <a:pt x="9671" y="1275"/>
                </a:cubicBezTo>
                <a:cubicBezTo>
                  <a:pt x="9651" y="1275"/>
                  <a:pt x="9609" y="1292"/>
                  <a:pt x="9541" y="1337"/>
                </a:cubicBezTo>
                <a:cubicBezTo>
                  <a:pt x="9473" y="1377"/>
                  <a:pt x="9411" y="1413"/>
                  <a:pt x="9357" y="1447"/>
                </a:cubicBezTo>
                <a:cubicBezTo>
                  <a:pt x="9303" y="1487"/>
                  <a:pt x="9275" y="1523"/>
                  <a:pt x="9275" y="1557"/>
                </a:cubicBezTo>
                <a:cubicBezTo>
                  <a:pt x="9275" y="1597"/>
                  <a:pt x="9320" y="1614"/>
                  <a:pt x="9411" y="1614"/>
                </a:cubicBezTo>
                <a:lnTo>
                  <a:pt x="9385" y="1614"/>
                </a:lnTo>
                <a:cubicBezTo>
                  <a:pt x="9329" y="1614"/>
                  <a:pt x="9303" y="1645"/>
                  <a:pt x="9303" y="1724"/>
                </a:cubicBezTo>
                <a:cubicBezTo>
                  <a:pt x="9303" y="1738"/>
                  <a:pt x="9346" y="1761"/>
                  <a:pt x="9433" y="1789"/>
                </a:cubicBezTo>
                <a:cubicBezTo>
                  <a:pt x="9518" y="1817"/>
                  <a:pt x="9577" y="1828"/>
                  <a:pt x="9614" y="1828"/>
                </a:cubicBezTo>
                <a:cubicBezTo>
                  <a:pt x="9651" y="1811"/>
                  <a:pt x="9676" y="1817"/>
                  <a:pt x="9696" y="1851"/>
                </a:cubicBezTo>
                <a:cubicBezTo>
                  <a:pt x="9713" y="1882"/>
                  <a:pt x="9741" y="1893"/>
                  <a:pt x="9778" y="1893"/>
                </a:cubicBezTo>
                <a:lnTo>
                  <a:pt x="9885" y="1854"/>
                </a:lnTo>
                <a:lnTo>
                  <a:pt x="9885" y="1921"/>
                </a:lnTo>
                <a:cubicBezTo>
                  <a:pt x="9866" y="1944"/>
                  <a:pt x="9857" y="1961"/>
                  <a:pt x="9857" y="1975"/>
                </a:cubicBezTo>
                <a:lnTo>
                  <a:pt x="9885" y="2085"/>
                </a:lnTo>
                <a:lnTo>
                  <a:pt x="9614" y="2218"/>
                </a:lnTo>
                <a:cubicBezTo>
                  <a:pt x="9597" y="2235"/>
                  <a:pt x="9577" y="2246"/>
                  <a:pt x="9561" y="2246"/>
                </a:cubicBezTo>
                <a:cubicBezTo>
                  <a:pt x="9544" y="2246"/>
                  <a:pt x="9521" y="2257"/>
                  <a:pt x="9493" y="2274"/>
                </a:cubicBezTo>
                <a:cubicBezTo>
                  <a:pt x="9493" y="2328"/>
                  <a:pt x="9518" y="2385"/>
                  <a:pt x="9566" y="2444"/>
                </a:cubicBezTo>
                <a:cubicBezTo>
                  <a:pt x="9617" y="2500"/>
                  <a:pt x="9563" y="2534"/>
                  <a:pt x="9411" y="2534"/>
                </a:cubicBezTo>
                <a:lnTo>
                  <a:pt x="9329" y="2478"/>
                </a:lnTo>
                <a:cubicBezTo>
                  <a:pt x="9329" y="2407"/>
                  <a:pt x="9258" y="2345"/>
                  <a:pt x="9108" y="2297"/>
                </a:cubicBezTo>
                <a:cubicBezTo>
                  <a:pt x="8959" y="2246"/>
                  <a:pt x="8778" y="2212"/>
                  <a:pt x="8566" y="2193"/>
                </a:cubicBezTo>
                <a:cubicBezTo>
                  <a:pt x="8354" y="2176"/>
                  <a:pt x="8142" y="2164"/>
                  <a:pt x="7930" y="2153"/>
                </a:cubicBezTo>
                <a:cubicBezTo>
                  <a:pt x="7718" y="2142"/>
                  <a:pt x="7557" y="2136"/>
                  <a:pt x="7450" y="2136"/>
                </a:cubicBezTo>
                <a:lnTo>
                  <a:pt x="7004" y="2275"/>
                </a:lnTo>
                <a:lnTo>
                  <a:pt x="7114" y="2534"/>
                </a:lnTo>
                <a:cubicBezTo>
                  <a:pt x="7077" y="2534"/>
                  <a:pt x="7054" y="2546"/>
                  <a:pt x="7046" y="2571"/>
                </a:cubicBezTo>
                <a:cubicBezTo>
                  <a:pt x="7035" y="2599"/>
                  <a:pt x="7049" y="2622"/>
                  <a:pt x="7086" y="2639"/>
                </a:cubicBezTo>
                <a:cubicBezTo>
                  <a:pt x="7049" y="2605"/>
                  <a:pt x="6981" y="2540"/>
                  <a:pt x="6882" y="2444"/>
                </a:cubicBezTo>
                <a:cubicBezTo>
                  <a:pt x="6783" y="2345"/>
                  <a:pt x="6715" y="2303"/>
                  <a:pt x="6679" y="2303"/>
                </a:cubicBezTo>
                <a:lnTo>
                  <a:pt x="6450" y="2241"/>
                </a:lnTo>
                <a:close/>
                <a:moveTo>
                  <a:pt x="8114" y="1662"/>
                </a:moveTo>
                <a:cubicBezTo>
                  <a:pt x="8077" y="1640"/>
                  <a:pt x="8032" y="1623"/>
                  <a:pt x="7978" y="1609"/>
                </a:cubicBezTo>
                <a:cubicBezTo>
                  <a:pt x="7925" y="1592"/>
                  <a:pt x="7879" y="1580"/>
                  <a:pt x="7843" y="1580"/>
                </a:cubicBezTo>
                <a:cubicBezTo>
                  <a:pt x="7806" y="1580"/>
                  <a:pt x="7733" y="1603"/>
                  <a:pt x="7620" y="1645"/>
                </a:cubicBezTo>
                <a:cubicBezTo>
                  <a:pt x="7507" y="1691"/>
                  <a:pt x="7379" y="1744"/>
                  <a:pt x="7241" y="1801"/>
                </a:cubicBezTo>
                <a:cubicBezTo>
                  <a:pt x="7100" y="1860"/>
                  <a:pt x="6967" y="1916"/>
                  <a:pt x="6843" y="1970"/>
                </a:cubicBezTo>
                <a:cubicBezTo>
                  <a:pt x="6715" y="2027"/>
                  <a:pt x="6631" y="2060"/>
                  <a:pt x="6585" y="2080"/>
                </a:cubicBezTo>
                <a:cubicBezTo>
                  <a:pt x="6713" y="2060"/>
                  <a:pt x="6826" y="2027"/>
                  <a:pt x="6930" y="1970"/>
                </a:cubicBezTo>
                <a:cubicBezTo>
                  <a:pt x="7032" y="1916"/>
                  <a:pt x="7142" y="1888"/>
                  <a:pt x="7261" y="1888"/>
                </a:cubicBezTo>
                <a:lnTo>
                  <a:pt x="7343" y="1945"/>
                </a:lnTo>
                <a:cubicBezTo>
                  <a:pt x="7396" y="1962"/>
                  <a:pt x="7444" y="1970"/>
                  <a:pt x="7492" y="1970"/>
                </a:cubicBezTo>
                <a:cubicBezTo>
                  <a:pt x="7538" y="1970"/>
                  <a:pt x="7577" y="1987"/>
                  <a:pt x="7611" y="2027"/>
                </a:cubicBezTo>
                <a:cubicBezTo>
                  <a:pt x="7685" y="2010"/>
                  <a:pt x="7761" y="2015"/>
                  <a:pt x="7843" y="2055"/>
                </a:cubicBezTo>
                <a:lnTo>
                  <a:pt x="7925" y="1998"/>
                </a:lnTo>
                <a:lnTo>
                  <a:pt x="7925" y="1888"/>
                </a:lnTo>
                <a:lnTo>
                  <a:pt x="7896" y="1823"/>
                </a:lnTo>
                <a:lnTo>
                  <a:pt x="7978" y="1849"/>
                </a:lnTo>
                <a:cubicBezTo>
                  <a:pt x="8032" y="1849"/>
                  <a:pt x="8086" y="1806"/>
                  <a:pt x="8139" y="1719"/>
                </a:cubicBezTo>
                <a:lnTo>
                  <a:pt x="8114" y="1662"/>
                </a:lnTo>
                <a:close/>
                <a:moveTo>
                  <a:pt x="12496" y="20256"/>
                </a:moveTo>
                <a:cubicBezTo>
                  <a:pt x="12496" y="20307"/>
                  <a:pt x="12488" y="20332"/>
                  <a:pt x="12468" y="20355"/>
                </a:cubicBezTo>
                <a:cubicBezTo>
                  <a:pt x="13505" y="20174"/>
                  <a:pt x="14485" y="19838"/>
                  <a:pt x="15403" y="19347"/>
                </a:cubicBezTo>
                <a:cubicBezTo>
                  <a:pt x="16322" y="18856"/>
                  <a:pt x="17144" y="18223"/>
                  <a:pt x="17864" y="17450"/>
                </a:cubicBezTo>
                <a:lnTo>
                  <a:pt x="17839" y="17450"/>
                </a:lnTo>
                <a:cubicBezTo>
                  <a:pt x="17765" y="17483"/>
                  <a:pt x="17703" y="17483"/>
                  <a:pt x="17650" y="17450"/>
                </a:cubicBezTo>
                <a:lnTo>
                  <a:pt x="17582" y="17498"/>
                </a:lnTo>
                <a:lnTo>
                  <a:pt x="17418" y="17450"/>
                </a:lnTo>
                <a:lnTo>
                  <a:pt x="17364" y="17450"/>
                </a:lnTo>
                <a:lnTo>
                  <a:pt x="17311" y="17554"/>
                </a:lnTo>
                <a:lnTo>
                  <a:pt x="17339" y="17450"/>
                </a:lnTo>
                <a:cubicBezTo>
                  <a:pt x="17282" y="17376"/>
                  <a:pt x="17220" y="17306"/>
                  <a:pt x="17147" y="17246"/>
                </a:cubicBezTo>
                <a:lnTo>
                  <a:pt x="17093" y="17218"/>
                </a:lnTo>
                <a:cubicBezTo>
                  <a:pt x="17059" y="17218"/>
                  <a:pt x="17039" y="17252"/>
                  <a:pt x="17039" y="17323"/>
                </a:cubicBezTo>
                <a:cubicBezTo>
                  <a:pt x="17059" y="17179"/>
                  <a:pt x="17020" y="17057"/>
                  <a:pt x="16926" y="16953"/>
                </a:cubicBezTo>
                <a:cubicBezTo>
                  <a:pt x="16830" y="16848"/>
                  <a:pt x="16712" y="16797"/>
                  <a:pt x="16567" y="16797"/>
                </a:cubicBezTo>
                <a:cubicBezTo>
                  <a:pt x="16567" y="16814"/>
                  <a:pt x="16559" y="16826"/>
                  <a:pt x="16539" y="16826"/>
                </a:cubicBezTo>
                <a:lnTo>
                  <a:pt x="16486" y="16826"/>
                </a:lnTo>
                <a:lnTo>
                  <a:pt x="16418" y="16772"/>
                </a:lnTo>
                <a:lnTo>
                  <a:pt x="16514" y="16772"/>
                </a:lnTo>
                <a:lnTo>
                  <a:pt x="16568" y="16611"/>
                </a:lnTo>
                <a:lnTo>
                  <a:pt x="16418" y="16501"/>
                </a:lnTo>
                <a:lnTo>
                  <a:pt x="16390" y="16529"/>
                </a:lnTo>
                <a:cubicBezTo>
                  <a:pt x="16265" y="16512"/>
                  <a:pt x="16175" y="16439"/>
                  <a:pt x="16121" y="16315"/>
                </a:cubicBezTo>
                <a:lnTo>
                  <a:pt x="16067" y="16286"/>
                </a:lnTo>
                <a:lnTo>
                  <a:pt x="16039" y="16315"/>
                </a:lnTo>
                <a:lnTo>
                  <a:pt x="15985" y="16340"/>
                </a:lnTo>
                <a:cubicBezTo>
                  <a:pt x="15878" y="16374"/>
                  <a:pt x="15782" y="16413"/>
                  <a:pt x="15700" y="16445"/>
                </a:cubicBezTo>
                <a:cubicBezTo>
                  <a:pt x="15593" y="16413"/>
                  <a:pt x="15511" y="16363"/>
                  <a:pt x="15457" y="16315"/>
                </a:cubicBezTo>
                <a:lnTo>
                  <a:pt x="15093" y="16340"/>
                </a:lnTo>
                <a:cubicBezTo>
                  <a:pt x="15093" y="16284"/>
                  <a:pt x="15076" y="16230"/>
                  <a:pt x="15039" y="16168"/>
                </a:cubicBezTo>
                <a:cubicBezTo>
                  <a:pt x="15002" y="16109"/>
                  <a:pt x="14949" y="16077"/>
                  <a:pt x="14875" y="16077"/>
                </a:cubicBezTo>
                <a:cubicBezTo>
                  <a:pt x="14788" y="16077"/>
                  <a:pt x="14694" y="16089"/>
                  <a:pt x="14598" y="16106"/>
                </a:cubicBezTo>
                <a:cubicBezTo>
                  <a:pt x="14505" y="16123"/>
                  <a:pt x="14440" y="16185"/>
                  <a:pt x="14403" y="16281"/>
                </a:cubicBezTo>
                <a:cubicBezTo>
                  <a:pt x="14403" y="16312"/>
                  <a:pt x="14412" y="16351"/>
                  <a:pt x="14432" y="16385"/>
                </a:cubicBezTo>
                <a:cubicBezTo>
                  <a:pt x="14448" y="16425"/>
                  <a:pt x="14465" y="16450"/>
                  <a:pt x="14485" y="16467"/>
                </a:cubicBezTo>
                <a:lnTo>
                  <a:pt x="14485" y="16577"/>
                </a:lnTo>
                <a:lnTo>
                  <a:pt x="14457" y="16656"/>
                </a:lnTo>
                <a:lnTo>
                  <a:pt x="14403" y="16682"/>
                </a:lnTo>
                <a:lnTo>
                  <a:pt x="14375" y="16682"/>
                </a:lnTo>
                <a:lnTo>
                  <a:pt x="14296" y="16467"/>
                </a:lnTo>
                <a:lnTo>
                  <a:pt x="14375" y="16334"/>
                </a:lnTo>
                <a:cubicBezTo>
                  <a:pt x="14358" y="16298"/>
                  <a:pt x="14350" y="16247"/>
                  <a:pt x="14350" y="16191"/>
                </a:cubicBezTo>
                <a:cubicBezTo>
                  <a:pt x="14350" y="16131"/>
                  <a:pt x="14338" y="16086"/>
                  <a:pt x="14321" y="16049"/>
                </a:cubicBezTo>
                <a:lnTo>
                  <a:pt x="14296" y="15993"/>
                </a:lnTo>
                <a:lnTo>
                  <a:pt x="14214" y="15993"/>
                </a:lnTo>
                <a:lnTo>
                  <a:pt x="14011" y="16131"/>
                </a:lnTo>
                <a:lnTo>
                  <a:pt x="13903" y="16131"/>
                </a:lnTo>
                <a:lnTo>
                  <a:pt x="13850" y="16188"/>
                </a:lnTo>
                <a:cubicBezTo>
                  <a:pt x="13830" y="16202"/>
                  <a:pt x="13821" y="16219"/>
                  <a:pt x="13821" y="16236"/>
                </a:cubicBezTo>
                <a:cubicBezTo>
                  <a:pt x="13821" y="16258"/>
                  <a:pt x="13813" y="16270"/>
                  <a:pt x="13793" y="16281"/>
                </a:cubicBezTo>
                <a:lnTo>
                  <a:pt x="13768" y="16236"/>
                </a:lnTo>
                <a:lnTo>
                  <a:pt x="13660" y="16236"/>
                </a:lnTo>
                <a:cubicBezTo>
                  <a:pt x="13587" y="16312"/>
                  <a:pt x="13547" y="16397"/>
                  <a:pt x="13539" y="16496"/>
                </a:cubicBezTo>
                <a:lnTo>
                  <a:pt x="13578" y="16549"/>
                </a:lnTo>
                <a:lnTo>
                  <a:pt x="13457" y="16628"/>
                </a:lnTo>
                <a:lnTo>
                  <a:pt x="13429" y="16682"/>
                </a:lnTo>
                <a:lnTo>
                  <a:pt x="13347" y="16738"/>
                </a:lnTo>
                <a:cubicBezTo>
                  <a:pt x="13347" y="16755"/>
                  <a:pt x="13344" y="16767"/>
                  <a:pt x="13335" y="16767"/>
                </a:cubicBezTo>
                <a:cubicBezTo>
                  <a:pt x="13324" y="16767"/>
                  <a:pt x="13321" y="16778"/>
                  <a:pt x="13321" y="16792"/>
                </a:cubicBezTo>
                <a:lnTo>
                  <a:pt x="13321" y="16820"/>
                </a:lnTo>
                <a:lnTo>
                  <a:pt x="13321" y="16942"/>
                </a:lnTo>
                <a:lnTo>
                  <a:pt x="13293" y="16970"/>
                </a:lnTo>
                <a:lnTo>
                  <a:pt x="13293" y="16914"/>
                </a:lnTo>
                <a:lnTo>
                  <a:pt x="13268" y="16888"/>
                </a:lnTo>
                <a:cubicBezTo>
                  <a:pt x="13248" y="16778"/>
                  <a:pt x="13143" y="16682"/>
                  <a:pt x="12957" y="16606"/>
                </a:cubicBezTo>
                <a:lnTo>
                  <a:pt x="12875" y="16606"/>
                </a:lnTo>
                <a:lnTo>
                  <a:pt x="12875" y="16657"/>
                </a:lnTo>
                <a:cubicBezTo>
                  <a:pt x="12892" y="16710"/>
                  <a:pt x="12931" y="16761"/>
                  <a:pt x="12991" y="16798"/>
                </a:cubicBezTo>
                <a:cubicBezTo>
                  <a:pt x="13047" y="16837"/>
                  <a:pt x="13095" y="16877"/>
                  <a:pt x="13132" y="16913"/>
                </a:cubicBezTo>
                <a:cubicBezTo>
                  <a:pt x="13112" y="16896"/>
                  <a:pt x="13090" y="16894"/>
                  <a:pt x="13064" y="16902"/>
                </a:cubicBezTo>
                <a:cubicBezTo>
                  <a:pt x="13036" y="16908"/>
                  <a:pt x="13025" y="16925"/>
                  <a:pt x="13025" y="16942"/>
                </a:cubicBezTo>
                <a:lnTo>
                  <a:pt x="13025" y="16998"/>
                </a:lnTo>
                <a:lnTo>
                  <a:pt x="13211" y="17266"/>
                </a:lnTo>
                <a:lnTo>
                  <a:pt x="13211" y="17791"/>
                </a:lnTo>
                <a:lnTo>
                  <a:pt x="13268" y="17930"/>
                </a:lnTo>
                <a:cubicBezTo>
                  <a:pt x="13231" y="18074"/>
                  <a:pt x="13157" y="18192"/>
                  <a:pt x="13050" y="18294"/>
                </a:cubicBezTo>
                <a:lnTo>
                  <a:pt x="13050" y="18266"/>
                </a:lnTo>
                <a:lnTo>
                  <a:pt x="12996" y="18294"/>
                </a:lnTo>
                <a:lnTo>
                  <a:pt x="12957" y="18319"/>
                </a:lnTo>
                <a:lnTo>
                  <a:pt x="12928" y="18452"/>
                </a:lnTo>
                <a:lnTo>
                  <a:pt x="12957" y="18480"/>
                </a:lnTo>
                <a:lnTo>
                  <a:pt x="12957" y="18509"/>
                </a:lnTo>
                <a:lnTo>
                  <a:pt x="12903" y="18452"/>
                </a:lnTo>
                <a:lnTo>
                  <a:pt x="12875" y="18627"/>
                </a:lnTo>
                <a:lnTo>
                  <a:pt x="12714" y="18681"/>
                </a:lnTo>
                <a:cubicBezTo>
                  <a:pt x="12657" y="18720"/>
                  <a:pt x="12635" y="18771"/>
                  <a:pt x="12646" y="18831"/>
                </a:cubicBezTo>
                <a:cubicBezTo>
                  <a:pt x="12654" y="18896"/>
                  <a:pt x="12632" y="18941"/>
                  <a:pt x="12578" y="18980"/>
                </a:cubicBezTo>
                <a:lnTo>
                  <a:pt x="12604" y="19034"/>
                </a:lnTo>
                <a:lnTo>
                  <a:pt x="12522" y="19113"/>
                </a:lnTo>
                <a:cubicBezTo>
                  <a:pt x="12522" y="19150"/>
                  <a:pt x="12519" y="19178"/>
                  <a:pt x="12508" y="19201"/>
                </a:cubicBezTo>
                <a:cubicBezTo>
                  <a:pt x="12499" y="19229"/>
                  <a:pt x="12496" y="19254"/>
                  <a:pt x="12496" y="19288"/>
                </a:cubicBezTo>
                <a:lnTo>
                  <a:pt x="12522" y="19483"/>
                </a:lnTo>
                <a:lnTo>
                  <a:pt x="12604" y="19531"/>
                </a:lnTo>
                <a:lnTo>
                  <a:pt x="12657" y="19483"/>
                </a:lnTo>
                <a:lnTo>
                  <a:pt x="12685" y="19398"/>
                </a:lnTo>
                <a:lnTo>
                  <a:pt x="12714" y="19559"/>
                </a:lnTo>
                <a:cubicBezTo>
                  <a:pt x="12714" y="19599"/>
                  <a:pt x="12694" y="19630"/>
                  <a:pt x="12657" y="19669"/>
                </a:cubicBezTo>
                <a:cubicBezTo>
                  <a:pt x="12604" y="19709"/>
                  <a:pt x="12550" y="19746"/>
                  <a:pt x="12496" y="19796"/>
                </a:cubicBezTo>
                <a:cubicBezTo>
                  <a:pt x="12440" y="19844"/>
                  <a:pt x="12414" y="19918"/>
                  <a:pt x="12414" y="20005"/>
                </a:cubicBezTo>
                <a:cubicBezTo>
                  <a:pt x="12414" y="20045"/>
                  <a:pt x="12428" y="20082"/>
                  <a:pt x="12454" y="20127"/>
                </a:cubicBezTo>
                <a:cubicBezTo>
                  <a:pt x="12482" y="20185"/>
                  <a:pt x="12496" y="20225"/>
                  <a:pt x="12496" y="20256"/>
                </a:cubicBezTo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endParaRPr lang="zh-CN" altLang="en-US"/>
          </a:p>
        </p:txBody>
      </p:sp>
      <p:sp>
        <p:nvSpPr>
          <p:cNvPr id="18" name="AutoShape 70"/>
          <p:cNvSpPr>
            <a:spLocks/>
          </p:cNvSpPr>
          <p:nvPr/>
        </p:nvSpPr>
        <p:spPr bwMode="auto">
          <a:xfrm>
            <a:off x="2088064" y="4564884"/>
            <a:ext cx="396875" cy="395287"/>
          </a:xfrm>
          <a:custGeom>
            <a:avLst/>
            <a:gdLst>
              <a:gd name="T0" fmla="*/ 198438 w 21600"/>
              <a:gd name="T1" fmla="*/ 197644 h 21600"/>
              <a:gd name="T2" fmla="*/ 198438 w 21600"/>
              <a:gd name="T3" fmla="*/ 197644 h 21600"/>
              <a:gd name="T4" fmla="*/ 198438 w 21600"/>
              <a:gd name="T5" fmla="*/ 197644 h 21600"/>
              <a:gd name="T6" fmla="*/ 198438 w 21600"/>
              <a:gd name="T7" fmla="*/ 1976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1234" y="6152"/>
                </a:moveTo>
                <a:cubicBezTo>
                  <a:pt x="11406" y="6502"/>
                  <a:pt x="11552" y="6917"/>
                  <a:pt x="11672" y="7394"/>
                </a:cubicBezTo>
                <a:cubicBezTo>
                  <a:pt x="11747" y="7411"/>
                  <a:pt x="11886" y="7434"/>
                  <a:pt x="12088" y="7462"/>
                </a:cubicBezTo>
                <a:cubicBezTo>
                  <a:pt x="12291" y="7487"/>
                  <a:pt x="12500" y="7527"/>
                  <a:pt x="12714" y="7578"/>
                </a:cubicBezTo>
                <a:cubicBezTo>
                  <a:pt x="12928" y="7626"/>
                  <a:pt x="13119" y="7679"/>
                  <a:pt x="13289" y="7730"/>
                </a:cubicBezTo>
                <a:cubicBezTo>
                  <a:pt x="13458" y="7787"/>
                  <a:pt x="13543" y="7849"/>
                  <a:pt x="13543" y="7922"/>
                </a:cubicBezTo>
                <a:lnTo>
                  <a:pt x="13543" y="10328"/>
                </a:lnTo>
                <a:cubicBezTo>
                  <a:pt x="13543" y="10415"/>
                  <a:pt x="13458" y="10494"/>
                  <a:pt x="13289" y="10548"/>
                </a:cubicBezTo>
                <a:cubicBezTo>
                  <a:pt x="13119" y="10610"/>
                  <a:pt x="12928" y="10658"/>
                  <a:pt x="12714" y="10706"/>
                </a:cubicBezTo>
                <a:cubicBezTo>
                  <a:pt x="12500" y="10751"/>
                  <a:pt x="12288" y="10782"/>
                  <a:pt x="12076" y="10800"/>
                </a:cubicBezTo>
                <a:cubicBezTo>
                  <a:pt x="11867" y="10819"/>
                  <a:pt x="11730" y="10836"/>
                  <a:pt x="11672" y="10856"/>
                </a:cubicBezTo>
                <a:cubicBezTo>
                  <a:pt x="11566" y="11243"/>
                  <a:pt x="11429" y="11638"/>
                  <a:pt x="11255" y="12045"/>
                </a:cubicBezTo>
                <a:cubicBezTo>
                  <a:pt x="11429" y="12324"/>
                  <a:pt x="11594" y="12595"/>
                  <a:pt x="11756" y="12864"/>
                </a:cubicBezTo>
                <a:cubicBezTo>
                  <a:pt x="11919" y="13126"/>
                  <a:pt x="12100" y="13394"/>
                  <a:pt x="12302" y="13654"/>
                </a:cubicBezTo>
                <a:lnTo>
                  <a:pt x="12326" y="13787"/>
                </a:lnTo>
                <a:cubicBezTo>
                  <a:pt x="12326" y="13841"/>
                  <a:pt x="12248" y="13976"/>
                  <a:pt x="12095" y="14194"/>
                </a:cubicBezTo>
                <a:cubicBezTo>
                  <a:pt x="11940" y="14411"/>
                  <a:pt x="11761" y="14637"/>
                  <a:pt x="11559" y="14877"/>
                </a:cubicBezTo>
                <a:cubicBezTo>
                  <a:pt x="11356" y="15117"/>
                  <a:pt x="11166" y="15326"/>
                  <a:pt x="10991" y="15512"/>
                </a:cubicBezTo>
                <a:cubicBezTo>
                  <a:pt x="10812" y="15696"/>
                  <a:pt x="10702" y="15789"/>
                  <a:pt x="10657" y="15789"/>
                </a:cubicBezTo>
                <a:cubicBezTo>
                  <a:pt x="10643" y="15789"/>
                  <a:pt x="10565" y="15727"/>
                  <a:pt x="10426" y="15605"/>
                </a:cubicBezTo>
                <a:cubicBezTo>
                  <a:pt x="10288" y="15484"/>
                  <a:pt x="10135" y="15346"/>
                  <a:pt x="9965" y="15187"/>
                </a:cubicBezTo>
                <a:cubicBezTo>
                  <a:pt x="9796" y="15029"/>
                  <a:pt x="9638" y="14885"/>
                  <a:pt x="9492" y="14747"/>
                </a:cubicBezTo>
                <a:cubicBezTo>
                  <a:pt x="9344" y="14614"/>
                  <a:pt x="9250" y="14524"/>
                  <a:pt x="9205" y="14476"/>
                </a:cubicBezTo>
                <a:cubicBezTo>
                  <a:pt x="8866" y="14685"/>
                  <a:pt x="8536" y="14851"/>
                  <a:pt x="8212" y="14978"/>
                </a:cubicBezTo>
                <a:cubicBezTo>
                  <a:pt x="8212" y="15069"/>
                  <a:pt x="8200" y="15235"/>
                  <a:pt x="8179" y="15475"/>
                </a:cubicBezTo>
                <a:cubicBezTo>
                  <a:pt x="8155" y="15721"/>
                  <a:pt x="8127" y="15975"/>
                  <a:pt x="8089" y="16241"/>
                </a:cubicBezTo>
                <a:cubicBezTo>
                  <a:pt x="8052" y="16509"/>
                  <a:pt x="8004" y="16743"/>
                  <a:pt x="7948" y="16944"/>
                </a:cubicBezTo>
                <a:cubicBezTo>
                  <a:pt x="7892" y="17147"/>
                  <a:pt x="7833" y="17249"/>
                  <a:pt x="7774" y="17249"/>
                </a:cubicBezTo>
                <a:lnTo>
                  <a:pt x="5768" y="17249"/>
                </a:lnTo>
                <a:cubicBezTo>
                  <a:pt x="5707" y="17249"/>
                  <a:pt x="5651" y="17147"/>
                  <a:pt x="5594" y="16944"/>
                </a:cubicBezTo>
                <a:cubicBezTo>
                  <a:pt x="5538" y="16743"/>
                  <a:pt x="5493" y="16509"/>
                  <a:pt x="5462" y="16241"/>
                </a:cubicBezTo>
                <a:cubicBezTo>
                  <a:pt x="5434" y="15975"/>
                  <a:pt x="5406" y="15721"/>
                  <a:pt x="5385" y="15484"/>
                </a:cubicBezTo>
                <a:cubicBezTo>
                  <a:pt x="5361" y="15244"/>
                  <a:pt x="5352" y="15077"/>
                  <a:pt x="5352" y="14978"/>
                </a:cubicBezTo>
                <a:cubicBezTo>
                  <a:pt x="5013" y="14871"/>
                  <a:pt x="4681" y="14702"/>
                  <a:pt x="4359" y="14476"/>
                </a:cubicBezTo>
                <a:cubicBezTo>
                  <a:pt x="4126" y="14685"/>
                  <a:pt x="3895" y="14894"/>
                  <a:pt x="3667" y="15106"/>
                </a:cubicBezTo>
                <a:cubicBezTo>
                  <a:pt x="3438" y="15320"/>
                  <a:pt x="3212" y="15535"/>
                  <a:pt x="2996" y="15761"/>
                </a:cubicBezTo>
                <a:lnTo>
                  <a:pt x="2883" y="15789"/>
                </a:lnTo>
                <a:cubicBezTo>
                  <a:pt x="2855" y="15789"/>
                  <a:pt x="2751" y="15696"/>
                  <a:pt x="2572" y="15512"/>
                </a:cubicBezTo>
                <a:cubicBezTo>
                  <a:pt x="2396" y="15326"/>
                  <a:pt x="2212" y="15117"/>
                  <a:pt x="2021" y="14877"/>
                </a:cubicBezTo>
                <a:cubicBezTo>
                  <a:pt x="1828" y="14637"/>
                  <a:pt x="1657" y="14411"/>
                  <a:pt x="1504" y="14194"/>
                </a:cubicBezTo>
                <a:cubicBezTo>
                  <a:pt x="1348" y="13976"/>
                  <a:pt x="1273" y="13841"/>
                  <a:pt x="1273" y="13787"/>
                </a:cubicBezTo>
                <a:cubicBezTo>
                  <a:pt x="1273" y="13770"/>
                  <a:pt x="1320" y="13677"/>
                  <a:pt x="1419" y="13510"/>
                </a:cubicBezTo>
                <a:cubicBezTo>
                  <a:pt x="1515" y="13346"/>
                  <a:pt x="1628" y="13163"/>
                  <a:pt x="1751" y="12971"/>
                </a:cubicBezTo>
                <a:cubicBezTo>
                  <a:pt x="1875" y="12776"/>
                  <a:pt x="1991" y="12590"/>
                  <a:pt x="2099" y="12415"/>
                </a:cubicBezTo>
                <a:cubicBezTo>
                  <a:pt x="2210" y="12240"/>
                  <a:pt x="2278" y="12127"/>
                  <a:pt x="2308" y="12070"/>
                </a:cubicBezTo>
                <a:cubicBezTo>
                  <a:pt x="2134" y="11686"/>
                  <a:pt x="1988" y="11260"/>
                  <a:pt x="1868" y="10800"/>
                </a:cubicBezTo>
                <a:cubicBezTo>
                  <a:pt x="1793" y="10783"/>
                  <a:pt x="1654" y="10760"/>
                  <a:pt x="1452" y="10732"/>
                </a:cubicBezTo>
                <a:cubicBezTo>
                  <a:pt x="1249" y="10706"/>
                  <a:pt x="1042" y="10675"/>
                  <a:pt x="826" y="10639"/>
                </a:cubicBezTo>
                <a:cubicBezTo>
                  <a:pt x="611" y="10602"/>
                  <a:pt x="421" y="10554"/>
                  <a:pt x="251" y="10497"/>
                </a:cubicBezTo>
                <a:cubicBezTo>
                  <a:pt x="82" y="10438"/>
                  <a:pt x="0" y="10373"/>
                  <a:pt x="0" y="10300"/>
                </a:cubicBezTo>
                <a:lnTo>
                  <a:pt x="0" y="7869"/>
                </a:lnTo>
                <a:cubicBezTo>
                  <a:pt x="0" y="7798"/>
                  <a:pt x="82" y="7724"/>
                  <a:pt x="251" y="7660"/>
                </a:cubicBezTo>
                <a:cubicBezTo>
                  <a:pt x="421" y="7589"/>
                  <a:pt x="616" y="7538"/>
                  <a:pt x="837" y="7501"/>
                </a:cubicBezTo>
                <a:cubicBezTo>
                  <a:pt x="1059" y="7468"/>
                  <a:pt x="1273" y="7434"/>
                  <a:pt x="1475" y="7408"/>
                </a:cubicBezTo>
                <a:cubicBezTo>
                  <a:pt x="1678" y="7380"/>
                  <a:pt x="1817" y="7366"/>
                  <a:pt x="1892" y="7366"/>
                </a:cubicBezTo>
                <a:cubicBezTo>
                  <a:pt x="1981" y="6925"/>
                  <a:pt x="2120" y="6530"/>
                  <a:pt x="2308" y="6177"/>
                </a:cubicBezTo>
                <a:cubicBezTo>
                  <a:pt x="2134" y="5900"/>
                  <a:pt x="1965" y="5621"/>
                  <a:pt x="1795" y="5347"/>
                </a:cubicBezTo>
                <a:cubicBezTo>
                  <a:pt x="1628" y="5073"/>
                  <a:pt x="1452" y="4802"/>
                  <a:pt x="1273" y="4542"/>
                </a:cubicBezTo>
                <a:lnTo>
                  <a:pt x="1228" y="4407"/>
                </a:lnTo>
                <a:cubicBezTo>
                  <a:pt x="1228" y="4353"/>
                  <a:pt x="1303" y="4221"/>
                  <a:pt x="1456" y="4009"/>
                </a:cubicBezTo>
                <a:cubicBezTo>
                  <a:pt x="1612" y="3797"/>
                  <a:pt x="1788" y="3574"/>
                  <a:pt x="1986" y="3334"/>
                </a:cubicBezTo>
                <a:cubicBezTo>
                  <a:pt x="2186" y="3094"/>
                  <a:pt x="2374" y="2882"/>
                  <a:pt x="2551" y="2696"/>
                </a:cubicBezTo>
                <a:cubicBezTo>
                  <a:pt x="2727" y="2515"/>
                  <a:pt x="2838" y="2419"/>
                  <a:pt x="2883" y="2419"/>
                </a:cubicBezTo>
                <a:cubicBezTo>
                  <a:pt x="2899" y="2419"/>
                  <a:pt x="2975" y="2478"/>
                  <a:pt x="3113" y="2597"/>
                </a:cubicBezTo>
                <a:cubicBezTo>
                  <a:pt x="3252" y="2713"/>
                  <a:pt x="3408" y="2851"/>
                  <a:pt x="3577" y="3006"/>
                </a:cubicBezTo>
                <a:cubicBezTo>
                  <a:pt x="3744" y="3164"/>
                  <a:pt x="3907" y="3320"/>
                  <a:pt x="4060" y="3469"/>
                </a:cubicBezTo>
                <a:cubicBezTo>
                  <a:pt x="4215" y="3616"/>
                  <a:pt x="4307" y="3706"/>
                  <a:pt x="4335" y="3743"/>
                </a:cubicBezTo>
                <a:cubicBezTo>
                  <a:pt x="4660" y="3517"/>
                  <a:pt x="4999" y="3354"/>
                  <a:pt x="5352" y="3243"/>
                </a:cubicBezTo>
                <a:cubicBezTo>
                  <a:pt x="5352" y="3173"/>
                  <a:pt x="5361" y="3003"/>
                  <a:pt x="5385" y="2746"/>
                </a:cubicBezTo>
                <a:cubicBezTo>
                  <a:pt x="5406" y="2484"/>
                  <a:pt x="5434" y="2224"/>
                  <a:pt x="5462" y="1967"/>
                </a:cubicBezTo>
                <a:cubicBezTo>
                  <a:pt x="5493" y="1707"/>
                  <a:pt x="5533" y="1476"/>
                  <a:pt x="5582" y="1264"/>
                </a:cubicBezTo>
                <a:cubicBezTo>
                  <a:pt x="5630" y="1052"/>
                  <a:pt x="5693" y="948"/>
                  <a:pt x="5768" y="948"/>
                </a:cubicBezTo>
                <a:lnTo>
                  <a:pt x="7774" y="948"/>
                </a:lnTo>
                <a:cubicBezTo>
                  <a:pt x="7833" y="948"/>
                  <a:pt x="7891" y="1052"/>
                  <a:pt x="7948" y="1264"/>
                </a:cubicBezTo>
                <a:cubicBezTo>
                  <a:pt x="8004" y="1476"/>
                  <a:pt x="8047" y="1707"/>
                  <a:pt x="8077" y="1967"/>
                </a:cubicBezTo>
                <a:cubicBezTo>
                  <a:pt x="8108" y="2224"/>
                  <a:pt x="8134" y="2484"/>
                  <a:pt x="8155" y="2746"/>
                </a:cubicBezTo>
                <a:cubicBezTo>
                  <a:pt x="8179" y="3003"/>
                  <a:pt x="8197" y="3173"/>
                  <a:pt x="8212" y="3243"/>
                </a:cubicBezTo>
                <a:cubicBezTo>
                  <a:pt x="8551" y="3354"/>
                  <a:pt x="8873" y="3512"/>
                  <a:pt x="9181" y="3715"/>
                </a:cubicBezTo>
                <a:cubicBezTo>
                  <a:pt x="9414" y="3512"/>
                  <a:pt x="9650" y="3305"/>
                  <a:pt x="9885" y="3105"/>
                </a:cubicBezTo>
                <a:cubicBezTo>
                  <a:pt x="10123" y="2899"/>
                  <a:pt x="10351" y="2690"/>
                  <a:pt x="10568" y="2475"/>
                </a:cubicBezTo>
                <a:lnTo>
                  <a:pt x="10657" y="2419"/>
                </a:lnTo>
                <a:cubicBezTo>
                  <a:pt x="10688" y="2419"/>
                  <a:pt x="10791" y="2518"/>
                  <a:pt x="10968" y="2710"/>
                </a:cubicBezTo>
                <a:cubicBezTo>
                  <a:pt x="11144" y="2904"/>
                  <a:pt x="11330" y="3116"/>
                  <a:pt x="11526" y="3348"/>
                </a:cubicBezTo>
                <a:cubicBezTo>
                  <a:pt x="11721" y="3577"/>
                  <a:pt x="11900" y="3797"/>
                  <a:pt x="12060" y="4009"/>
                </a:cubicBezTo>
                <a:cubicBezTo>
                  <a:pt x="12222" y="4220"/>
                  <a:pt x="12302" y="4353"/>
                  <a:pt x="12302" y="4407"/>
                </a:cubicBezTo>
                <a:cubicBezTo>
                  <a:pt x="12302" y="4443"/>
                  <a:pt x="12253" y="4542"/>
                  <a:pt x="12152" y="4712"/>
                </a:cubicBezTo>
                <a:cubicBezTo>
                  <a:pt x="12048" y="4878"/>
                  <a:pt x="11935" y="5056"/>
                  <a:pt x="11813" y="5251"/>
                </a:cubicBezTo>
                <a:cubicBezTo>
                  <a:pt x="11688" y="5446"/>
                  <a:pt x="11568" y="5629"/>
                  <a:pt x="11453" y="5807"/>
                </a:cubicBezTo>
                <a:cubicBezTo>
                  <a:pt x="11335" y="5982"/>
                  <a:pt x="11260" y="6095"/>
                  <a:pt x="11234" y="6152"/>
                </a:cubicBezTo>
                <a:moveTo>
                  <a:pt x="6781" y="11545"/>
                </a:moveTo>
                <a:cubicBezTo>
                  <a:pt x="7061" y="11545"/>
                  <a:pt x="7322" y="11480"/>
                  <a:pt x="7569" y="11356"/>
                </a:cubicBezTo>
                <a:cubicBezTo>
                  <a:pt x="7819" y="11229"/>
                  <a:pt x="8035" y="11056"/>
                  <a:pt x="8219" y="10836"/>
                </a:cubicBezTo>
                <a:cubicBezTo>
                  <a:pt x="8402" y="10616"/>
                  <a:pt x="8546" y="10356"/>
                  <a:pt x="8652" y="10059"/>
                </a:cubicBezTo>
                <a:cubicBezTo>
                  <a:pt x="8758" y="9760"/>
                  <a:pt x="8809" y="9447"/>
                  <a:pt x="8809" y="9111"/>
                </a:cubicBezTo>
                <a:cubicBezTo>
                  <a:pt x="8809" y="8778"/>
                  <a:pt x="8758" y="8458"/>
                  <a:pt x="8652" y="8159"/>
                </a:cubicBezTo>
                <a:cubicBezTo>
                  <a:pt x="8546" y="7857"/>
                  <a:pt x="8402" y="7592"/>
                  <a:pt x="8219" y="7372"/>
                </a:cubicBezTo>
                <a:cubicBezTo>
                  <a:pt x="8035" y="7151"/>
                  <a:pt x="7819" y="6979"/>
                  <a:pt x="7569" y="6846"/>
                </a:cubicBezTo>
                <a:cubicBezTo>
                  <a:pt x="7322" y="6717"/>
                  <a:pt x="7061" y="6649"/>
                  <a:pt x="6781" y="6649"/>
                </a:cubicBezTo>
                <a:cubicBezTo>
                  <a:pt x="6211" y="6649"/>
                  <a:pt x="5726" y="6889"/>
                  <a:pt x="5328" y="7366"/>
                </a:cubicBezTo>
                <a:cubicBezTo>
                  <a:pt x="4931" y="7843"/>
                  <a:pt x="4730" y="8425"/>
                  <a:pt x="4730" y="9111"/>
                </a:cubicBezTo>
                <a:cubicBezTo>
                  <a:pt x="4730" y="9447"/>
                  <a:pt x="4785" y="9760"/>
                  <a:pt x="4895" y="10060"/>
                </a:cubicBezTo>
                <a:cubicBezTo>
                  <a:pt x="5003" y="10356"/>
                  <a:pt x="5149" y="10616"/>
                  <a:pt x="5333" y="10836"/>
                </a:cubicBezTo>
                <a:cubicBezTo>
                  <a:pt x="5517" y="11056"/>
                  <a:pt x="5735" y="11229"/>
                  <a:pt x="5987" y="11356"/>
                </a:cubicBezTo>
                <a:cubicBezTo>
                  <a:pt x="6239" y="11480"/>
                  <a:pt x="6500" y="11545"/>
                  <a:pt x="6781" y="11545"/>
                </a:cubicBezTo>
                <a:moveTo>
                  <a:pt x="20496" y="16952"/>
                </a:moveTo>
                <a:cubicBezTo>
                  <a:pt x="20427" y="17293"/>
                  <a:pt x="20340" y="17613"/>
                  <a:pt x="20234" y="17912"/>
                </a:cubicBezTo>
                <a:cubicBezTo>
                  <a:pt x="20251" y="17963"/>
                  <a:pt x="20293" y="18050"/>
                  <a:pt x="20364" y="18161"/>
                </a:cubicBezTo>
                <a:cubicBezTo>
                  <a:pt x="20437" y="18273"/>
                  <a:pt x="20507" y="18398"/>
                  <a:pt x="20573" y="18528"/>
                </a:cubicBezTo>
                <a:cubicBezTo>
                  <a:pt x="20642" y="18655"/>
                  <a:pt x="20700" y="18779"/>
                  <a:pt x="20755" y="18897"/>
                </a:cubicBezTo>
                <a:cubicBezTo>
                  <a:pt x="20806" y="19013"/>
                  <a:pt x="20832" y="19098"/>
                  <a:pt x="20832" y="19140"/>
                </a:cubicBezTo>
                <a:cubicBezTo>
                  <a:pt x="20832" y="19177"/>
                  <a:pt x="20762" y="19281"/>
                  <a:pt x="20625" y="19459"/>
                </a:cubicBezTo>
                <a:cubicBezTo>
                  <a:pt x="20486" y="19634"/>
                  <a:pt x="20324" y="19821"/>
                  <a:pt x="20140" y="20013"/>
                </a:cubicBezTo>
                <a:cubicBezTo>
                  <a:pt x="19957" y="20205"/>
                  <a:pt x="19778" y="20388"/>
                  <a:pt x="19611" y="20558"/>
                </a:cubicBezTo>
                <a:cubicBezTo>
                  <a:pt x="19441" y="20730"/>
                  <a:pt x="19333" y="20848"/>
                  <a:pt x="19288" y="20911"/>
                </a:cubicBezTo>
                <a:lnTo>
                  <a:pt x="19199" y="20967"/>
                </a:lnTo>
                <a:cubicBezTo>
                  <a:pt x="19168" y="20967"/>
                  <a:pt x="19107" y="20928"/>
                  <a:pt x="19013" y="20851"/>
                </a:cubicBezTo>
                <a:cubicBezTo>
                  <a:pt x="18919" y="20772"/>
                  <a:pt x="18822" y="20685"/>
                  <a:pt x="18726" y="20586"/>
                </a:cubicBezTo>
                <a:cubicBezTo>
                  <a:pt x="18629" y="20487"/>
                  <a:pt x="18533" y="20391"/>
                  <a:pt x="18438" y="20295"/>
                </a:cubicBezTo>
                <a:cubicBezTo>
                  <a:pt x="18344" y="20199"/>
                  <a:pt x="18283" y="20137"/>
                  <a:pt x="18253" y="20100"/>
                </a:cubicBezTo>
                <a:cubicBezTo>
                  <a:pt x="17975" y="20208"/>
                  <a:pt x="17681" y="20295"/>
                  <a:pt x="17372" y="20357"/>
                </a:cubicBezTo>
                <a:cubicBezTo>
                  <a:pt x="17358" y="20411"/>
                  <a:pt x="17323" y="20510"/>
                  <a:pt x="17273" y="20648"/>
                </a:cubicBezTo>
                <a:cubicBezTo>
                  <a:pt x="17219" y="20786"/>
                  <a:pt x="17160" y="20925"/>
                  <a:pt x="17097" y="21060"/>
                </a:cubicBezTo>
                <a:cubicBezTo>
                  <a:pt x="17033" y="21196"/>
                  <a:pt x="16972" y="21320"/>
                  <a:pt x="16911" y="21430"/>
                </a:cubicBezTo>
                <a:cubicBezTo>
                  <a:pt x="16852" y="21546"/>
                  <a:pt x="16798" y="21599"/>
                  <a:pt x="16753" y="21599"/>
                </a:cubicBezTo>
                <a:cubicBezTo>
                  <a:pt x="16709" y="21599"/>
                  <a:pt x="16577" y="21568"/>
                  <a:pt x="16360" y="21498"/>
                </a:cubicBezTo>
                <a:cubicBezTo>
                  <a:pt x="16141" y="21430"/>
                  <a:pt x="15906" y="21348"/>
                  <a:pt x="15654" y="21247"/>
                </a:cubicBezTo>
                <a:cubicBezTo>
                  <a:pt x="15405" y="21148"/>
                  <a:pt x="15179" y="21043"/>
                  <a:pt x="14979" y="20930"/>
                </a:cubicBezTo>
                <a:cubicBezTo>
                  <a:pt x="14778" y="20817"/>
                  <a:pt x="14680" y="20719"/>
                  <a:pt x="14680" y="20628"/>
                </a:cubicBezTo>
                <a:cubicBezTo>
                  <a:pt x="14680" y="20419"/>
                  <a:pt x="14698" y="20205"/>
                  <a:pt x="14736" y="19984"/>
                </a:cubicBezTo>
                <a:cubicBezTo>
                  <a:pt x="14774" y="19764"/>
                  <a:pt x="14809" y="19555"/>
                  <a:pt x="14837" y="19355"/>
                </a:cubicBezTo>
                <a:cubicBezTo>
                  <a:pt x="14717" y="19247"/>
                  <a:pt x="14611" y="19129"/>
                  <a:pt x="14517" y="18999"/>
                </a:cubicBezTo>
                <a:cubicBezTo>
                  <a:pt x="14423" y="18869"/>
                  <a:pt x="14338" y="18731"/>
                  <a:pt x="14263" y="18587"/>
                </a:cubicBezTo>
                <a:cubicBezTo>
                  <a:pt x="14091" y="18607"/>
                  <a:pt x="13919" y="18618"/>
                  <a:pt x="13750" y="18629"/>
                </a:cubicBezTo>
                <a:cubicBezTo>
                  <a:pt x="13583" y="18638"/>
                  <a:pt x="13413" y="18640"/>
                  <a:pt x="13251" y="18640"/>
                </a:cubicBezTo>
                <a:lnTo>
                  <a:pt x="13086" y="18640"/>
                </a:lnTo>
                <a:cubicBezTo>
                  <a:pt x="13037" y="18640"/>
                  <a:pt x="13006" y="18590"/>
                  <a:pt x="12990" y="18491"/>
                </a:cubicBezTo>
                <a:cubicBezTo>
                  <a:pt x="12976" y="18417"/>
                  <a:pt x="12945" y="18259"/>
                  <a:pt x="12900" y="18011"/>
                </a:cubicBezTo>
                <a:cubicBezTo>
                  <a:pt x="12855" y="17762"/>
                  <a:pt x="12804" y="17503"/>
                  <a:pt x="12747" y="17229"/>
                </a:cubicBezTo>
                <a:cubicBezTo>
                  <a:pt x="12691" y="16952"/>
                  <a:pt x="12644" y="16704"/>
                  <a:pt x="12608" y="16478"/>
                </a:cubicBezTo>
                <a:cubicBezTo>
                  <a:pt x="12568" y="16252"/>
                  <a:pt x="12552" y="16122"/>
                  <a:pt x="12552" y="16085"/>
                </a:cubicBezTo>
                <a:cubicBezTo>
                  <a:pt x="12552" y="16032"/>
                  <a:pt x="12601" y="15973"/>
                  <a:pt x="12702" y="15910"/>
                </a:cubicBezTo>
                <a:cubicBezTo>
                  <a:pt x="12804" y="15848"/>
                  <a:pt x="12921" y="15783"/>
                  <a:pt x="13053" y="15713"/>
                </a:cubicBezTo>
                <a:cubicBezTo>
                  <a:pt x="13183" y="15645"/>
                  <a:pt x="13310" y="15591"/>
                  <a:pt x="13430" y="15546"/>
                </a:cubicBezTo>
                <a:cubicBezTo>
                  <a:pt x="13550" y="15501"/>
                  <a:pt x="13632" y="15470"/>
                  <a:pt x="13677" y="15453"/>
                </a:cubicBezTo>
                <a:cubicBezTo>
                  <a:pt x="13708" y="15241"/>
                  <a:pt x="13743" y="15069"/>
                  <a:pt x="13785" y="14922"/>
                </a:cubicBezTo>
                <a:cubicBezTo>
                  <a:pt x="13825" y="14778"/>
                  <a:pt x="13884" y="14614"/>
                  <a:pt x="13959" y="14422"/>
                </a:cubicBezTo>
                <a:cubicBezTo>
                  <a:pt x="13929" y="14388"/>
                  <a:pt x="13882" y="14309"/>
                  <a:pt x="13813" y="14194"/>
                </a:cubicBezTo>
                <a:cubicBezTo>
                  <a:pt x="13745" y="14075"/>
                  <a:pt x="13677" y="13951"/>
                  <a:pt x="13604" y="13824"/>
                </a:cubicBezTo>
                <a:cubicBezTo>
                  <a:pt x="13533" y="13694"/>
                  <a:pt x="13470" y="13567"/>
                  <a:pt x="13418" y="13445"/>
                </a:cubicBezTo>
                <a:cubicBezTo>
                  <a:pt x="13366" y="13324"/>
                  <a:pt x="13340" y="13242"/>
                  <a:pt x="13340" y="13208"/>
                </a:cubicBezTo>
                <a:cubicBezTo>
                  <a:pt x="13340" y="13172"/>
                  <a:pt x="13409" y="13064"/>
                  <a:pt x="13547" y="12886"/>
                </a:cubicBezTo>
                <a:cubicBezTo>
                  <a:pt x="13686" y="12714"/>
                  <a:pt x="13849" y="12531"/>
                  <a:pt x="14032" y="12336"/>
                </a:cubicBezTo>
                <a:cubicBezTo>
                  <a:pt x="14216" y="12144"/>
                  <a:pt x="14392" y="11960"/>
                  <a:pt x="14562" y="11796"/>
                </a:cubicBezTo>
                <a:cubicBezTo>
                  <a:pt x="14731" y="11627"/>
                  <a:pt x="14837" y="11517"/>
                  <a:pt x="14882" y="11466"/>
                </a:cubicBezTo>
                <a:lnTo>
                  <a:pt x="14974" y="11410"/>
                </a:lnTo>
                <a:cubicBezTo>
                  <a:pt x="15004" y="11410"/>
                  <a:pt x="15066" y="11449"/>
                  <a:pt x="15160" y="11525"/>
                </a:cubicBezTo>
                <a:cubicBezTo>
                  <a:pt x="15254" y="11599"/>
                  <a:pt x="15348" y="11689"/>
                  <a:pt x="15447" y="11788"/>
                </a:cubicBezTo>
                <a:cubicBezTo>
                  <a:pt x="15543" y="11887"/>
                  <a:pt x="15640" y="11983"/>
                  <a:pt x="15734" y="12076"/>
                </a:cubicBezTo>
                <a:cubicBezTo>
                  <a:pt x="15828" y="12175"/>
                  <a:pt x="15889" y="12237"/>
                  <a:pt x="15920" y="12276"/>
                </a:cubicBezTo>
                <a:cubicBezTo>
                  <a:pt x="16184" y="12166"/>
                  <a:pt x="16468" y="12082"/>
                  <a:pt x="16777" y="12017"/>
                </a:cubicBezTo>
                <a:cubicBezTo>
                  <a:pt x="16791" y="11963"/>
                  <a:pt x="16826" y="11867"/>
                  <a:pt x="16878" y="11726"/>
                </a:cubicBezTo>
                <a:cubicBezTo>
                  <a:pt x="16930" y="11587"/>
                  <a:pt x="16991" y="11449"/>
                  <a:pt x="17064" y="11316"/>
                </a:cubicBezTo>
                <a:cubicBezTo>
                  <a:pt x="17135" y="11178"/>
                  <a:pt x="17200" y="11057"/>
                  <a:pt x="17262" y="10941"/>
                </a:cubicBezTo>
                <a:cubicBezTo>
                  <a:pt x="17320" y="10831"/>
                  <a:pt x="17372" y="10774"/>
                  <a:pt x="17419" y="10774"/>
                </a:cubicBezTo>
                <a:cubicBezTo>
                  <a:pt x="17448" y="10774"/>
                  <a:pt x="17575" y="10805"/>
                  <a:pt x="17803" y="10870"/>
                </a:cubicBezTo>
                <a:cubicBezTo>
                  <a:pt x="18027" y="10929"/>
                  <a:pt x="18264" y="11014"/>
                  <a:pt x="18516" y="11119"/>
                </a:cubicBezTo>
                <a:cubicBezTo>
                  <a:pt x="18768" y="11223"/>
                  <a:pt x="18996" y="11328"/>
                  <a:pt x="19199" y="11438"/>
                </a:cubicBezTo>
                <a:cubicBezTo>
                  <a:pt x="19401" y="11545"/>
                  <a:pt x="19502" y="11647"/>
                  <a:pt x="19502" y="11745"/>
                </a:cubicBezTo>
                <a:cubicBezTo>
                  <a:pt x="19502" y="11954"/>
                  <a:pt x="19481" y="12166"/>
                  <a:pt x="19441" y="12384"/>
                </a:cubicBezTo>
                <a:cubicBezTo>
                  <a:pt x="19399" y="12598"/>
                  <a:pt x="19363" y="12810"/>
                  <a:pt x="19333" y="13016"/>
                </a:cubicBezTo>
                <a:cubicBezTo>
                  <a:pt x="19453" y="13123"/>
                  <a:pt x="19561" y="13245"/>
                  <a:pt x="19655" y="13375"/>
                </a:cubicBezTo>
                <a:cubicBezTo>
                  <a:pt x="19749" y="13505"/>
                  <a:pt x="19834" y="13643"/>
                  <a:pt x="19910" y="13787"/>
                </a:cubicBezTo>
                <a:cubicBezTo>
                  <a:pt x="20095" y="13770"/>
                  <a:pt x="20281" y="13756"/>
                  <a:pt x="20465" y="13747"/>
                </a:cubicBezTo>
                <a:cubicBezTo>
                  <a:pt x="20651" y="13736"/>
                  <a:pt x="20830" y="13733"/>
                  <a:pt x="21002" y="13733"/>
                </a:cubicBezTo>
                <a:cubicBezTo>
                  <a:pt x="21061" y="13733"/>
                  <a:pt x="21129" y="13852"/>
                  <a:pt x="21204" y="14092"/>
                </a:cubicBezTo>
                <a:cubicBezTo>
                  <a:pt x="21279" y="14332"/>
                  <a:pt x="21345" y="14603"/>
                  <a:pt x="21402" y="14911"/>
                </a:cubicBezTo>
                <a:cubicBezTo>
                  <a:pt x="21458" y="15216"/>
                  <a:pt x="21505" y="15507"/>
                  <a:pt x="21543" y="15783"/>
                </a:cubicBezTo>
                <a:cubicBezTo>
                  <a:pt x="21581" y="16057"/>
                  <a:pt x="21599" y="16235"/>
                  <a:pt x="21599" y="16314"/>
                </a:cubicBezTo>
                <a:cubicBezTo>
                  <a:pt x="21599" y="16371"/>
                  <a:pt x="21548" y="16427"/>
                  <a:pt x="21447" y="16492"/>
                </a:cubicBezTo>
                <a:cubicBezTo>
                  <a:pt x="21345" y="16554"/>
                  <a:pt x="21235" y="16613"/>
                  <a:pt x="21115" y="16664"/>
                </a:cubicBezTo>
                <a:cubicBezTo>
                  <a:pt x="20995" y="16721"/>
                  <a:pt x="20872" y="16777"/>
                  <a:pt x="20747" y="16836"/>
                </a:cubicBezTo>
                <a:cubicBezTo>
                  <a:pt x="20623" y="16893"/>
                  <a:pt x="20540" y="16932"/>
                  <a:pt x="20496" y="16952"/>
                </a:cubicBezTo>
                <a:moveTo>
                  <a:pt x="20514" y="6070"/>
                </a:moveTo>
                <a:cubicBezTo>
                  <a:pt x="20416" y="6395"/>
                  <a:pt x="20300" y="6677"/>
                  <a:pt x="20164" y="6920"/>
                </a:cubicBezTo>
                <a:cubicBezTo>
                  <a:pt x="20180" y="6959"/>
                  <a:pt x="20211" y="7030"/>
                  <a:pt x="20256" y="7143"/>
                </a:cubicBezTo>
                <a:cubicBezTo>
                  <a:pt x="20300" y="7256"/>
                  <a:pt x="20352" y="7377"/>
                  <a:pt x="20409" y="7510"/>
                </a:cubicBezTo>
                <a:cubicBezTo>
                  <a:pt x="20463" y="7640"/>
                  <a:pt x="20510" y="7758"/>
                  <a:pt x="20550" y="7869"/>
                </a:cubicBezTo>
                <a:cubicBezTo>
                  <a:pt x="20585" y="7973"/>
                  <a:pt x="20604" y="8041"/>
                  <a:pt x="20604" y="8058"/>
                </a:cubicBezTo>
                <a:cubicBezTo>
                  <a:pt x="20604" y="8111"/>
                  <a:pt x="20519" y="8216"/>
                  <a:pt x="20352" y="8374"/>
                </a:cubicBezTo>
                <a:cubicBezTo>
                  <a:pt x="20183" y="8532"/>
                  <a:pt x="19994" y="8696"/>
                  <a:pt x="19787" y="8862"/>
                </a:cubicBezTo>
                <a:cubicBezTo>
                  <a:pt x="19580" y="9026"/>
                  <a:pt x="19387" y="9176"/>
                  <a:pt x="19208" y="9309"/>
                </a:cubicBezTo>
                <a:cubicBezTo>
                  <a:pt x="19027" y="9439"/>
                  <a:pt x="18930" y="9501"/>
                  <a:pt x="18914" y="9501"/>
                </a:cubicBezTo>
                <a:cubicBezTo>
                  <a:pt x="18886" y="9501"/>
                  <a:pt x="18832" y="9461"/>
                  <a:pt x="18756" y="9374"/>
                </a:cubicBezTo>
                <a:cubicBezTo>
                  <a:pt x="18683" y="9289"/>
                  <a:pt x="18601" y="9193"/>
                  <a:pt x="18514" y="9083"/>
                </a:cubicBezTo>
                <a:cubicBezTo>
                  <a:pt x="18429" y="8978"/>
                  <a:pt x="18351" y="8871"/>
                  <a:pt x="18283" y="8766"/>
                </a:cubicBezTo>
                <a:cubicBezTo>
                  <a:pt x="18215" y="8662"/>
                  <a:pt x="18168" y="8591"/>
                  <a:pt x="18137" y="8558"/>
                </a:cubicBezTo>
                <a:cubicBezTo>
                  <a:pt x="18031" y="8592"/>
                  <a:pt x="17925" y="8620"/>
                  <a:pt x="17815" y="8639"/>
                </a:cubicBezTo>
                <a:cubicBezTo>
                  <a:pt x="17706" y="8656"/>
                  <a:pt x="17596" y="8656"/>
                  <a:pt x="17483" y="8639"/>
                </a:cubicBezTo>
                <a:lnTo>
                  <a:pt x="17325" y="8639"/>
                </a:lnTo>
                <a:cubicBezTo>
                  <a:pt x="17297" y="8673"/>
                  <a:pt x="17250" y="8750"/>
                  <a:pt x="17191" y="8862"/>
                </a:cubicBezTo>
                <a:cubicBezTo>
                  <a:pt x="17130" y="8973"/>
                  <a:pt x="17066" y="9091"/>
                  <a:pt x="16993" y="9213"/>
                </a:cubicBezTo>
                <a:cubicBezTo>
                  <a:pt x="16923" y="9334"/>
                  <a:pt x="16852" y="9441"/>
                  <a:pt x="16784" y="9529"/>
                </a:cubicBezTo>
                <a:cubicBezTo>
                  <a:pt x="16718" y="9619"/>
                  <a:pt x="16668" y="9667"/>
                  <a:pt x="16638" y="9667"/>
                </a:cubicBezTo>
                <a:cubicBezTo>
                  <a:pt x="16610" y="9667"/>
                  <a:pt x="16494" y="9616"/>
                  <a:pt x="16301" y="9518"/>
                </a:cubicBezTo>
                <a:cubicBezTo>
                  <a:pt x="16106" y="9419"/>
                  <a:pt x="15901" y="9303"/>
                  <a:pt x="15687" y="9170"/>
                </a:cubicBezTo>
                <a:cubicBezTo>
                  <a:pt x="15473" y="9040"/>
                  <a:pt x="15277" y="8911"/>
                  <a:pt x="15101" y="8778"/>
                </a:cubicBezTo>
                <a:cubicBezTo>
                  <a:pt x="14924" y="8648"/>
                  <a:pt x="14835" y="8558"/>
                  <a:pt x="14835" y="8504"/>
                </a:cubicBezTo>
                <a:cubicBezTo>
                  <a:pt x="14835" y="8487"/>
                  <a:pt x="14847" y="8419"/>
                  <a:pt x="14868" y="8306"/>
                </a:cubicBezTo>
                <a:cubicBezTo>
                  <a:pt x="14891" y="8194"/>
                  <a:pt x="14922" y="8072"/>
                  <a:pt x="14960" y="7948"/>
                </a:cubicBezTo>
                <a:cubicBezTo>
                  <a:pt x="14997" y="7824"/>
                  <a:pt x="15030" y="7699"/>
                  <a:pt x="15061" y="7578"/>
                </a:cubicBezTo>
                <a:cubicBezTo>
                  <a:pt x="15091" y="7457"/>
                  <a:pt x="15113" y="7378"/>
                  <a:pt x="15129" y="7341"/>
                </a:cubicBezTo>
                <a:cubicBezTo>
                  <a:pt x="14957" y="7132"/>
                  <a:pt x="14814" y="6866"/>
                  <a:pt x="14701" y="6542"/>
                </a:cubicBezTo>
                <a:cubicBezTo>
                  <a:pt x="14303" y="6525"/>
                  <a:pt x="14021" y="6502"/>
                  <a:pt x="13856" y="6474"/>
                </a:cubicBezTo>
                <a:cubicBezTo>
                  <a:pt x="13691" y="6446"/>
                  <a:pt x="13580" y="6364"/>
                  <a:pt x="13529" y="6226"/>
                </a:cubicBezTo>
                <a:cubicBezTo>
                  <a:pt x="13477" y="6084"/>
                  <a:pt x="13458" y="5850"/>
                  <a:pt x="13472" y="5514"/>
                </a:cubicBezTo>
                <a:cubicBezTo>
                  <a:pt x="13489" y="5184"/>
                  <a:pt x="13472" y="4692"/>
                  <a:pt x="13427" y="4043"/>
                </a:cubicBezTo>
                <a:cubicBezTo>
                  <a:pt x="13427" y="3986"/>
                  <a:pt x="13475" y="3936"/>
                  <a:pt x="13569" y="3879"/>
                </a:cubicBezTo>
                <a:cubicBezTo>
                  <a:pt x="13663" y="3826"/>
                  <a:pt x="13773" y="3783"/>
                  <a:pt x="13901" y="3744"/>
                </a:cubicBezTo>
                <a:cubicBezTo>
                  <a:pt x="14028" y="3707"/>
                  <a:pt x="14155" y="3684"/>
                  <a:pt x="14279" y="3665"/>
                </a:cubicBezTo>
                <a:cubicBezTo>
                  <a:pt x="14402" y="3645"/>
                  <a:pt x="14487" y="3628"/>
                  <a:pt x="14531" y="3608"/>
                </a:cubicBezTo>
                <a:cubicBezTo>
                  <a:pt x="14607" y="3314"/>
                  <a:pt x="14722" y="3024"/>
                  <a:pt x="14880" y="2747"/>
                </a:cubicBezTo>
                <a:cubicBezTo>
                  <a:pt x="14866" y="2707"/>
                  <a:pt x="14835" y="2631"/>
                  <a:pt x="14790" y="2510"/>
                </a:cubicBezTo>
                <a:cubicBezTo>
                  <a:pt x="14746" y="2388"/>
                  <a:pt x="14698" y="2264"/>
                  <a:pt x="14649" y="2137"/>
                </a:cubicBezTo>
                <a:cubicBezTo>
                  <a:pt x="14602" y="2010"/>
                  <a:pt x="14557" y="1897"/>
                  <a:pt x="14522" y="1792"/>
                </a:cubicBezTo>
                <a:cubicBezTo>
                  <a:pt x="14482" y="1688"/>
                  <a:pt x="14465" y="1617"/>
                  <a:pt x="14465" y="1584"/>
                </a:cubicBezTo>
                <a:cubicBezTo>
                  <a:pt x="14465" y="1527"/>
                  <a:pt x="14545" y="1428"/>
                  <a:pt x="14705" y="1279"/>
                </a:cubicBezTo>
                <a:cubicBezTo>
                  <a:pt x="14868" y="1129"/>
                  <a:pt x="15051" y="971"/>
                  <a:pt x="15259" y="804"/>
                </a:cubicBezTo>
                <a:cubicBezTo>
                  <a:pt x="15463" y="641"/>
                  <a:pt x="15659" y="491"/>
                  <a:pt x="15840" y="367"/>
                </a:cubicBezTo>
                <a:cubicBezTo>
                  <a:pt x="16019" y="240"/>
                  <a:pt x="16125" y="177"/>
                  <a:pt x="16153" y="177"/>
                </a:cubicBezTo>
                <a:cubicBezTo>
                  <a:pt x="16184" y="177"/>
                  <a:pt x="16233" y="217"/>
                  <a:pt x="16301" y="296"/>
                </a:cubicBezTo>
                <a:cubicBezTo>
                  <a:pt x="16367" y="381"/>
                  <a:pt x="16445" y="477"/>
                  <a:pt x="16532" y="590"/>
                </a:cubicBezTo>
                <a:cubicBezTo>
                  <a:pt x="16619" y="700"/>
                  <a:pt x="16694" y="807"/>
                  <a:pt x="16763" y="906"/>
                </a:cubicBezTo>
                <a:cubicBezTo>
                  <a:pt x="16829" y="1005"/>
                  <a:pt x="16878" y="1072"/>
                  <a:pt x="16909" y="1109"/>
                </a:cubicBezTo>
                <a:cubicBezTo>
                  <a:pt x="17014" y="1072"/>
                  <a:pt x="17123" y="1047"/>
                  <a:pt x="17229" y="1027"/>
                </a:cubicBezTo>
                <a:cubicBezTo>
                  <a:pt x="17339" y="1007"/>
                  <a:pt x="17450" y="1007"/>
                  <a:pt x="17563" y="1027"/>
                </a:cubicBezTo>
                <a:lnTo>
                  <a:pt x="17721" y="1027"/>
                </a:lnTo>
                <a:cubicBezTo>
                  <a:pt x="17735" y="993"/>
                  <a:pt x="17777" y="917"/>
                  <a:pt x="17845" y="804"/>
                </a:cubicBezTo>
                <a:cubicBezTo>
                  <a:pt x="17911" y="691"/>
                  <a:pt x="17982" y="578"/>
                  <a:pt x="18052" y="460"/>
                </a:cubicBezTo>
                <a:cubicBezTo>
                  <a:pt x="18123" y="341"/>
                  <a:pt x="18189" y="237"/>
                  <a:pt x="18250" y="144"/>
                </a:cubicBezTo>
                <a:cubicBezTo>
                  <a:pt x="18309" y="50"/>
                  <a:pt x="18354" y="0"/>
                  <a:pt x="18384" y="0"/>
                </a:cubicBezTo>
                <a:cubicBezTo>
                  <a:pt x="18415" y="0"/>
                  <a:pt x="18528" y="53"/>
                  <a:pt x="18723" y="158"/>
                </a:cubicBezTo>
                <a:cubicBezTo>
                  <a:pt x="18919" y="259"/>
                  <a:pt x="19128" y="378"/>
                  <a:pt x="19349" y="508"/>
                </a:cubicBezTo>
                <a:cubicBezTo>
                  <a:pt x="19571" y="641"/>
                  <a:pt x="19771" y="765"/>
                  <a:pt x="19945" y="892"/>
                </a:cubicBezTo>
                <a:cubicBezTo>
                  <a:pt x="20121" y="1019"/>
                  <a:pt x="20211" y="1109"/>
                  <a:pt x="20211" y="1163"/>
                </a:cubicBezTo>
                <a:cubicBezTo>
                  <a:pt x="20211" y="1200"/>
                  <a:pt x="20197" y="1267"/>
                  <a:pt x="20164" y="1372"/>
                </a:cubicBezTo>
                <a:cubicBezTo>
                  <a:pt x="20136" y="1476"/>
                  <a:pt x="20105" y="1592"/>
                  <a:pt x="20074" y="1725"/>
                </a:cubicBezTo>
                <a:cubicBezTo>
                  <a:pt x="20046" y="1855"/>
                  <a:pt x="20013" y="1979"/>
                  <a:pt x="19980" y="2095"/>
                </a:cubicBezTo>
                <a:cubicBezTo>
                  <a:pt x="19945" y="2213"/>
                  <a:pt x="19921" y="2289"/>
                  <a:pt x="19907" y="2326"/>
                </a:cubicBezTo>
                <a:cubicBezTo>
                  <a:pt x="20058" y="2552"/>
                  <a:pt x="20204" y="2823"/>
                  <a:pt x="20345" y="3136"/>
                </a:cubicBezTo>
                <a:cubicBezTo>
                  <a:pt x="20729" y="3173"/>
                  <a:pt x="21006" y="3204"/>
                  <a:pt x="21181" y="3232"/>
                </a:cubicBezTo>
                <a:cubicBezTo>
                  <a:pt x="21352" y="3258"/>
                  <a:pt x="21461" y="3342"/>
                  <a:pt x="21505" y="3478"/>
                </a:cubicBezTo>
                <a:cubicBezTo>
                  <a:pt x="21550" y="3622"/>
                  <a:pt x="21571" y="3853"/>
                  <a:pt x="21562" y="4184"/>
                </a:cubicBezTo>
                <a:cubicBezTo>
                  <a:pt x="21555" y="4514"/>
                  <a:pt x="21567" y="4994"/>
                  <a:pt x="21597" y="5624"/>
                </a:cubicBezTo>
                <a:cubicBezTo>
                  <a:pt x="21597" y="5677"/>
                  <a:pt x="21550" y="5734"/>
                  <a:pt x="21456" y="5793"/>
                </a:cubicBezTo>
                <a:cubicBezTo>
                  <a:pt x="21362" y="5850"/>
                  <a:pt x="21254" y="5901"/>
                  <a:pt x="21136" y="5934"/>
                </a:cubicBezTo>
                <a:cubicBezTo>
                  <a:pt x="21013" y="5971"/>
                  <a:pt x="20893" y="5999"/>
                  <a:pt x="20769" y="6016"/>
                </a:cubicBezTo>
                <a:cubicBezTo>
                  <a:pt x="20646" y="6033"/>
                  <a:pt x="20559" y="6053"/>
                  <a:pt x="20514" y="6070"/>
                </a:cubicBezTo>
                <a:moveTo>
                  <a:pt x="15739" y="16167"/>
                </a:moveTo>
                <a:cubicBezTo>
                  <a:pt x="15739" y="16610"/>
                  <a:pt x="15868" y="16991"/>
                  <a:pt x="16129" y="17316"/>
                </a:cubicBezTo>
                <a:cubicBezTo>
                  <a:pt x="16388" y="17641"/>
                  <a:pt x="16704" y="17802"/>
                  <a:pt x="17080" y="17802"/>
                </a:cubicBezTo>
                <a:cubicBezTo>
                  <a:pt x="17448" y="17802"/>
                  <a:pt x="17765" y="17646"/>
                  <a:pt x="18034" y="17339"/>
                </a:cubicBezTo>
                <a:cubicBezTo>
                  <a:pt x="18300" y="17022"/>
                  <a:pt x="18434" y="16638"/>
                  <a:pt x="18434" y="16167"/>
                </a:cubicBezTo>
                <a:cubicBezTo>
                  <a:pt x="18434" y="15724"/>
                  <a:pt x="18302" y="15351"/>
                  <a:pt x="18043" y="15037"/>
                </a:cubicBezTo>
                <a:cubicBezTo>
                  <a:pt x="17784" y="14727"/>
                  <a:pt x="17464" y="14572"/>
                  <a:pt x="17080" y="14572"/>
                </a:cubicBezTo>
                <a:cubicBezTo>
                  <a:pt x="16713" y="14572"/>
                  <a:pt x="16395" y="14727"/>
                  <a:pt x="16134" y="15037"/>
                </a:cubicBezTo>
                <a:cubicBezTo>
                  <a:pt x="15868" y="15351"/>
                  <a:pt x="15739" y="15724"/>
                  <a:pt x="15739" y="16167"/>
                </a:cubicBezTo>
                <a:moveTo>
                  <a:pt x="16292" y="4825"/>
                </a:moveTo>
                <a:cubicBezTo>
                  <a:pt x="16292" y="5248"/>
                  <a:pt x="16410" y="5601"/>
                  <a:pt x="16647" y="5886"/>
                </a:cubicBezTo>
                <a:cubicBezTo>
                  <a:pt x="16883" y="6172"/>
                  <a:pt x="17172" y="6313"/>
                  <a:pt x="17509" y="6313"/>
                </a:cubicBezTo>
                <a:cubicBezTo>
                  <a:pt x="17862" y="6313"/>
                  <a:pt x="18158" y="6172"/>
                  <a:pt x="18398" y="5886"/>
                </a:cubicBezTo>
                <a:cubicBezTo>
                  <a:pt x="18639" y="5601"/>
                  <a:pt x="18759" y="5257"/>
                  <a:pt x="18759" y="4853"/>
                </a:cubicBezTo>
                <a:cubicBezTo>
                  <a:pt x="18759" y="4429"/>
                  <a:pt x="18641" y="4074"/>
                  <a:pt x="18403" y="3786"/>
                </a:cubicBezTo>
                <a:cubicBezTo>
                  <a:pt x="18168" y="3495"/>
                  <a:pt x="17876" y="3354"/>
                  <a:pt x="17530" y="3354"/>
                </a:cubicBezTo>
                <a:cubicBezTo>
                  <a:pt x="17177" y="3354"/>
                  <a:pt x="16883" y="3495"/>
                  <a:pt x="16647" y="3786"/>
                </a:cubicBezTo>
                <a:cubicBezTo>
                  <a:pt x="16407" y="4074"/>
                  <a:pt x="16292" y="4421"/>
                  <a:pt x="16292" y="4825"/>
                </a:cubicBezTo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endParaRPr lang="zh-CN" altLang="en-US"/>
          </a:p>
        </p:txBody>
      </p:sp>
      <p:sp>
        <p:nvSpPr>
          <p:cNvPr id="19" name="AutoShape 73"/>
          <p:cNvSpPr>
            <a:spLocks/>
          </p:cNvSpPr>
          <p:nvPr/>
        </p:nvSpPr>
        <p:spPr bwMode="auto">
          <a:xfrm>
            <a:off x="9474394" y="4564883"/>
            <a:ext cx="395288" cy="395288"/>
          </a:xfrm>
          <a:custGeom>
            <a:avLst/>
            <a:gdLst>
              <a:gd name="T0" fmla="*/ 197644 w 21600"/>
              <a:gd name="T1" fmla="*/ 197644 h 21588"/>
              <a:gd name="T2" fmla="*/ 197644 w 21600"/>
              <a:gd name="T3" fmla="*/ 197644 h 21588"/>
              <a:gd name="T4" fmla="*/ 197644 w 21600"/>
              <a:gd name="T5" fmla="*/ 197644 h 21588"/>
              <a:gd name="T6" fmla="*/ 197644 w 21600"/>
              <a:gd name="T7" fmla="*/ 197644 h 2158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588">
                <a:moveTo>
                  <a:pt x="17530" y="7696"/>
                </a:moveTo>
                <a:cubicBezTo>
                  <a:pt x="17530" y="8751"/>
                  <a:pt x="17302" y="9747"/>
                  <a:pt x="16843" y="10684"/>
                </a:cubicBezTo>
                <a:cubicBezTo>
                  <a:pt x="16386" y="11620"/>
                  <a:pt x="15760" y="12436"/>
                  <a:pt x="14969" y="13127"/>
                </a:cubicBezTo>
                <a:cubicBezTo>
                  <a:pt x="14176" y="13821"/>
                  <a:pt x="13249" y="14371"/>
                  <a:pt x="12185" y="14775"/>
                </a:cubicBezTo>
                <a:cubicBezTo>
                  <a:pt x="11121" y="15181"/>
                  <a:pt x="9982" y="15384"/>
                  <a:pt x="8765" y="15384"/>
                </a:cubicBezTo>
                <a:cubicBezTo>
                  <a:pt x="8487" y="15384"/>
                  <a:pt x="8212" y="15370"/>
                  <a:pt x="7936" y="15342"/>
                </a:cubicBezTo>
                <a:cubicBezTo>
                  <a:pt x="7663" y="15316"/>
                  <a:pt x="7395" y="15283"/>
                  <a:pt x="7131" y="15249"/>
                </a:cubicBezTo>
                <a:cubicBezTo>
                  <a:pt x="6027" y="16264"/>
                  <a:pt x="4766" y="16967"/>
                  <a:pt x="3346" y="17339"/>
                </a:cubicBezTo>
                <a:cubicBezTo>
                  <a:pt x="3196" y="17379"/>
                  <a:pt x="3043" y="17413"/>
                  <a:pt x="2890" y="17444"/>
                </a:cubicBezTo>
                <a:cubicBezTo>
                  <a:pt x="2735" y="17475"/>
                  <a:pt x="2572" y="17509"/>
                  <a:pt x="2398" y="17545"/>
                </a:cubicBezTo>
                <a:cubicBezTo>
                  <a:pt x="2308" y="17562"/>
                  <a:pt x="2228" y="17534"/>
                  <a:pt x="2155" y="17455"/>
                </a:cubicBezTo>
                <a:cubicBezTo>
                  <a:pt x="2085" y="17379"/>
                  <a:pt x="2033" y="17297"/>
                  <a:pt x="2005" y="17207"/>
                </a:cubicBezTo>
                <a:lnTo>
                  <a:pt x="2005" y="17181"/>
                </a:lnTo>
                <a:cubicBezTo>
                  <a:pt x="1974" y="17071"/>
                  <a:pt x="1986" y="16984"/>
                  <a:pt x="2038" y="16916"/>
                </a:cubicBezTo>
                <a:cubicBezTo>
                  <a:pt x="2090" y="16851"/>
                  <a:pt x="2158" y="16769"/>
                  <a:pt x="2240" y="16679"/>
                </a:cubicBezTo>
                <a:cubicBezTo>
                  <a:pt x="2377" y="16518"/>
                  <a:pt x="2506" y="16355"/>
                  <a:pt x="2629" y="16188"/>
                </a:cubicBezTo>
                <a:cubicBezTo>
                  <a:pt x="2753" y="16022"/>
                  <a:pt x="2864" y="15830"/>
                  <a:pt x="2963" y="15621"/>
                </a:cubicBezTo>
                <a:cubicBezTo>
                  <a:pt x="3059" y="15410"/>
                  <a:pt x="3151" y="15159"/>
                  <a:pt x="3238" y="14871"/>
                </a:cubicBezTo>
                <a:cubicBezTo>
                  <a:pt x="3325" y="14580"/>
                  <a:pt x="3398" y="14225"/>
                  <a:pt x="3457" y="13801"/>
                </a:cubicBezTo>
                <a:cubicBezTo>
                  <a:pt x="2398" y="13102"/>
                  <a:pt x="1558" y="12222"/>
                  <a:pt x="934" y="11164"/>
                </a:cubicBezTo>
                <a:cubicBezTo>
                  <a:pt x="310" y="10106"/>
                  <a:pt x="0" y="8952"/>
                  <a:pt x="0" y="7696"/>
                </a:cubicBezTo>
                <a:cubicBezTo>
                  <a:pt x="0" y="6627"/>
                  <a:pt x="230" y="5625"/>
                  <a:pt x="691" y="4694"/>
                </a:cubicBezTo>
                <a:cubicBezTo>
                  <a:pt x="1153" y="3763"/>
                  <a:pt x="1781" y="2948"/>
                  <a:pt x="2574" y="2257"/>
                </a:cubicBezTo>
                <a:cubicBezTo>
                  <a:pt x="3365" y="1565"/>
                  <a:pt x="4290" y="1012"/>
                  <a:pt x="5352" y="609"/>
                </a:cubicBezTo>
                <a:cubicBezTo>
                  <a:pt x="6409" y="203"/>
                  <a:pt x="7548" y="0"/>
                  <a:pt x="8765" y="0"/>
                </a:cubicBezTo>
                <a:cubicBezTo>
                  <a:pt x="9982" y="0"/>
                  <a:pt x="11121" y="203"/>
                  <a:pt x="12185" y="609"/>
                </a:cubicBezTo>
                <a:cubicBezTo>
                  <a:pt x="13249" y="1012"/>
                  <a:pt x="14176" y="1565"/>
                  <a:pt x="14969" y="2257"/>
                </a:cubicBezTo>
                <a:cubicBezTo>
                  <a:pt x="15760" y="2948"/>
                  <a:pt x="16386" y="3763"/>
                  <a:pt x="16843" y="4694"/>
                </a:cubicBezTo>
                <a:cubicBezTo>
                  <a:pt x="17302" y="5625"/>
                  <a:pt x="17530" y="6627"/>
                  <a:pt x="17530" y="7696"/>
                </a:cubicBezTo>
                <a:moveTo>
                  <a:pt x="21599" y="11736"/>
                </a:moveTo>
                <a:cubicBezTo>
                  <a:pt x="21599" y="12986"/>
                  <a:pt x="21286" y="14146"/>
                  <a:pt x="20665" y="15204"/>
                </a:cubicBezTo>
                <a:cubicBezTo>
                  <a:pt x="20039" y="16261"/>
                  <a:pt x="19199" y="17139"/>
                  <a:pt x="18140" y="17841"/>
                </a:cubicBezTo>
                <a:cubicBezTo>
                  <a:pt x="18201" y="18265"/>
                  <a:pt x="18271" y="18620"/>
                  <a:pt x="18354" y="18908"/>
                </a:cubicBezTo>
                <a:cubicBezTo>
                  <a:pt x="18436" y="19199"/>
                  <a:pt x="18533" y="19444"/>
                  <a:pt x="18641" y="19661"/>
                </a:cubicBezTo>
                <a:cubicBezTo>
                  <a:pt x="18752" y="19870"/>
                  <a:pt x="18862" y="20059"/>
                  <a:pt x="18980" y="20226"/>
                </a:cubicBezTo>
                <a:cubicBezTo>
                  <a:pt x="19095" y="20392"/>
                  <a:pt x="19222" y="20556"/>
                  <a:pt x="19356" y="20719"/>
                </a:cubicBezTo>
                <a:cubicBezTo>
                  <a:pt x="19432" y="20809"/>
                  <a:pt x="19498" y="20891"/>
                  <a:pt x="19554" y="20968"/>
                </a:cubicBezTo>
                <a:cubicBezTo>
                  <a:pt x="19611" y="21047"/>
                  <a:pt x="19622" y="21128"/>
                  <a:pt x="19592" y="21219"/>
                </a:cubicBezTo>
                <a:lnTo>
                  <a:pt x="19592" y="21247"/>
                </a:lnTo>
                <a:cubicBezTo>
                  <a:pt x="19578" y="21351"/>
                  <a:pt x="19533" y="21439"/>
                  <a:pt x="19453" y="21509"/>
                </a:cubicBezTo>
                <a:cubicBezTo>
                  <a:pt x="19373" y="21577"/>
                  <a:pt x="19291" y="21599"/>
                  <a:pt x="19199" y="21583"/>
                </a:cubicBezTo>
                <a:cubicBezTo>
                  <a:pt x="19027" y="21549"/>
                  <a:pt x="18862" y="21512"/>
                  <a:pt x="18709" y="21481"/>
                </a:cubicBezTo>
                <a:cubicBezTo>
                  <a:pt x="18556" y="21450"/>
                  <a:pt x="18403" y="21419"/>
                  <a:pt x="18253" y="21379"/>
                </a:cubicBezTo>
                <a:cubicBezTo>
                  <a:pt x="17530" y="21199"/>
                  <a:pt x="16854" y="20931"/>
                  <a:pt x="16224" y="20570"/>
                </a:cubicBezTo>
                <a:cubicBezTo>
                  <a:pt x="15593" y="20211"/>
                  <a:pt x="15007" y="19783"/>
                  <a:pt x="14468" y="19286"/>
                </a:cubicBezTo>
                <a:cubicBezTo>
                  <a:pt x="14204" y="19323"/>
                  <a:pt x="13936" y="19354"/>
                  <a:pt x="13660" y="19382"/>
                </a:cubicBezTo>
                <a:cubicBezTo>
                  <a:pt x="13387" y="19407"/>
                  <a:pt x="13112" y="19424"/>
                  <a:pt x="12832" y="19424"/>
                </a:cubicBezTo>
                <a:cubicBezTo>
                  <a:pt x="11773" y="19424"/>
                  <a:pt x="10777" y="19263"/>
                  <a:pt x="9847" y="18950"/>
                </a:cubicBezTo>
                <a:cubicBezTo>
                  <a:pt x="8915" y="18634"/>
                  <a:pt x="8070" y="18211"/>
                  <a:pt x="7312" y="17678"/>
                </a:cubicBezTo>
                <a:cubicBezTo>
                  <a:pt x="7357" y="17644"/>
                  <a:pt x="7407" y="17607"/>
                  <a:pt x="7463" y="17571"/>
                </a:cubicBezTo>
                <a:cubicBezTo>
                  <a:pt x="7520" y="17537"/>
                  <a:pt x="7571" y="17500"/>
                  <a:pt x="7616" y="17463"/>
                </a:cubicBezTo>
                <a:cubicBezTo>
                  <a:pt x="8000" y="17517"/>
                  <a:pt x="8381" y="17545"/>
                  <a:pt x="8765" y="17545"/>
                </a:cubicBezTo>
                <a:cubicBezTo>
                  <a:pt x="10245" y="17545"/>
                  <a:pt x="11632" y="17291"/>
                  <a:pt x="12921" y="16781"/>
                </a:cubicBezTo>
                <a:cubicBezTo>
                  <a:pt x="14214" y="16270"/>
                  <a:pt x="15334" y="15576"/>
                  <a:pt x="16280" y="14690"/>
                </a:cubicBezTo>
                <a:cubicBezTo>
                  <a:pt x="17229" y="13801"/>
                  <a:pt x="17972" y="12757"/>
                  <a:pt x="18516" y="11558"/>
                </a:cubicBezTo>
                <a:cubicBezTo>
                  <a:pt x="19062" y="10365"/>
                  <a:pt x="19335" y="9075"/>
                  <a:pt x="19335" y="7696"/>
                </a:cubicBezTo>
                <a:cubicBezTo>
                  <a:pt x="19335" y="7326"/>
                  <a:pt x="19312" y="6954"/>
                  <a:pt x="19267" y="6564"/>
                </a:cubicBezTo>
                <a:cubicBezTo>
                  <a:pt x="19987" y="7267"/>
                  <a:pt x="20557" y="8054"/>
                  <a:pt x="20973" y="8926"/>
                </a:cubicBezTo>
                <a:cubicBezTo>
                  <a:pt x="21392" y="9801"/>
                  <a:pt x="21599" y="10737"/>
                  <a:pt x="21599" y="11736"/>
                </a:cubicBezTo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endParaRPr lang="zh-CN" altLang="en-US"/>
          </a:p>
        </p:txBody>
      </p:sp>
      <p:sp>
        <p:nvSpPr>
          <p:cNvPr id="20" name="AutoShape 97"/>
          <p:cNvSpPr>
            <a:spLocks/>
          </p:cNvSpPr>
          <p:nvPr/>
        </p:nvSpPr>
        <p:spPr bwMode="auto">
          <a:xfrm>
            <a:off x="3934448" y="4564883"/>
            <a:ext cx="396875" cy="395288"/>
          </a:xfrm>
          <a:custGeom>
            <a:avLst/>
            <a:gdLst>
              <a:gd name="T0" fmla="*/ 198438 w 21600"/>
              <a:gd name="T1" fmla="*/ 197644 h 21600"/>
              <a:gd name="T2" fmla="*/ 198438 w 21600"/>
              <a:gd name="T3" fmla="*/ 197644 h 21600"/>
              <a:gd name="T4" fmla="*/ 198438 w 21600"/>
              <a:gd name="T5" fmla="*/ 197644 h 21600"/>
              <a:gd name="T6" fmla="*/ 198438 w 21600"/>
              <a:gd name="T7" fmla="*/ 1976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535" y="6463"/>
                </a:moveTo>
                <a:cubicBezTo>
                  <a:pt x="385" y="6463"/>
                  <a:pt x="262" y="6412"/>
                  <a:pt x="155" y="6305"/>
                </a:cubicBezTo>
                <a:cubicBezTo>
                  <a:pt x="48" y="6201"/>
                  <a:pt x="0" y="6075"/>
                  <a:pt x="0" y="5925"/>
                </a:cubicBezTo>
                <a:lnTo>
                  <a:pt x="0" y="538"/>
                </a:lnTo>
                <a:cubicBezTo>
                  <a:pt x="0" y="388"/>
                  <a:pt x="48" y="265"/>
                  <a:pt x="155" y="158"/>
                </a:cubicBezTo>
                <a:cubicBezTo>
                  <a:pt x="262" y="51"/>
                  <a:pt x="385" y="0"/>
                  <a:pt x="535" y="0"/>
                </a:cubicBezTo>
                <a:lnTo>
                  <a:pt x="5925" y="0"/>
                </a:lnTo>
                <a:cubicBezTo>
                  <a:pt x="6072" y="0"/>
                  <a:pt x="6201" y="51"/>
                  <a:pt x="6319" y="158"/>
                </a:cubicBezTo>
                <a:cubicBezTo>
                  <a:pt x="6432" y="264"/>
                  <a:pt x="6486" y="388"/>
                  <a:pt x="6486" y="538"/>
                </a:cubicBezTo>
                <a:lnTo>
                  <a:pt x="6486" y="5925"/>
                </a:lnTo>
                <a:cubicBezTo>
                  <a:pt x="6486" y="6075"/>
                  <a:pt x="6432" y="6201"/>
                  <a:pt x="6319" y="6305"/>
                </a:cubicBezTo>
                <a:cubicBezTo>
                  <a:pt x="6201" y="6412"/>
                  <a:pt x="6072" y="6463"/>
                  <a:pt x="5925" y="6463"/>
                </a:cubicBezTo>
                <a:lnTo>
                  <a:pt x="535" y="6463"/>
                </a:lnTo>
                <a:close/>
                <a:moveTo>
                  <a:pt x="21058" y="8105"/>
                </a:moveTo>
                <a:cubicBezTo>
                  <a:pt x="21205" y="8105"/>
                  <a:pt x="21335" y="8156"/>
                  <a:pt x="21438" y="8257"/>
                </a:cubicBezTo>
                <a:cubicBezTo>
                  <a:pt x="21542" y="8358"/>
                  <a:pt x="21599" y="8487"/>
                  <a:pt x="21599" y="8643"/>
                </a:cubicBezTo>
                <a:lnTo>
                  <a:pt x="21599" y="12613"/>
                </a:lnTo>
                <a:cubicBezTo>
                  <a:pt x="21599" y="13854"/>
                  <a:pt x="21314" y="15020"/>
                  <a:pt x="20750" y="16114"/>
                </a:cubicBezTo>
                <a:cubicBezTo>
                  <a:pt x="20183" y="17209"/>
                  <a:pt x="19411" y="18159"/>
                  <a:pt x="18432" y="18968"/>
                </a:cubicBezTo>
                <a:cubicBezTo>
                  <a:pt x="17453" y="19774"/>
                  <a:pt x="16313" y="20416"/>
                  <a:pt x="15000" y="20891"/>
                </a:cubicBezTo>
                <a:cubicBezTo>
                  <a:pt x="13690" y="21363"/>
                  <a:pt x="12291" y="21599"/>
                  <a:pt x="10802" y="21599"/>
                </a:cubicBezTo>
                <a:cubicBezTo>
                  <a:pt x="9297" y="21599"/>
                  <a:pt x="7891" y="21363"/>
                  <a:pt x="6587" y="20891"/>
                </a:cubicBezTo>
                <a:cubicBezTo>
                  <a:pt x="5283" y="20416"/>
                  <a:pt x="4140" y="19774"/>
                  <a:pt x="3161" y="18968"/>
                </a:cubicBezTo>
                <a:cubicBezTo>
                  <a:pt x="2182" y="18159"/>
                  <a:pt x="1410" y="17212"/>
                  <a:pt x="843" y="16120"/>
                </a:cubicBezTo>
                <a:cubicBezTo>
                  <a:pt x="279" y="15032"/>
                  <a:pt x="0" y="13866"/>
                  <a:pt x="0" y="12613"/>
                </a:cubicBezTo>
                <a:lnTo>
                  <a:pt x="0" y="8643"/>
                </a:lnTo>
                <a:cubicBezTo>
                  <a:pt x="0" y="8496"/>
                  <a:pt x="48" y="8369"/>
                  <a:pt x="155" y="8263"/>
                </a:cubicBezTo>
                <a:cubicBezTo>
                  <a:pt x="262" y="8159"/>
                  <a:pt x="385" y="8104"/>
                  <a:pt x="535" y="8104"/>
                </a:cubicBezTo>
                <a:lnTo>
                  <a:pt x="5925" y="8104"/>
                </a:lnTo>
                <a:cubicBezTo>
                  <a:pt x="6072" y="8104"/>
                  <a:pt x="6201" y="8156"/>
                  <a:pt x="6319" y="8257"/>
                </a:cubicBezTo>
                <a:cubicBezTo>
                  <a:pt x="6432" y="8358"/>
                  <a:pt x="6486" y="8487"/>
                  <a:pt x="6486" y="8643"/>
                </a:cubicBezTo>
                <a:lnTo>
                  <a:pt x="6486" y="12613"/>
                </a:lnTo>
                <a:cubicBezTo>
                  <a:pt x="6486" y="12881"/>
                  <a:pt x="6596" y="13154"/>
                  <a:pt x="6800" y="13439"/>
                </a:cubicBezTo>
                <a:cubicBezTo>
                  <a:pt x="7005" y="13725"/>
                  <a:pt x="7298" y="13992"/>
                  <a:pt x="7676" y="14246"/>
                </a:cubicBezTo>
                <a:cubicBezTo>
                  <a:pt x="8050" y="14499"/>
                  <a:pt x="8505" y="14704"/>
                  <a:pt x="9032" y="14865"/>
                </a:cubicBezTo>
                <a:cubicBezTo>
                  <a:pt x="9561" y="15029"/>
                  <a:pt x="10152" y="15107"/>
                  <a:pt x="10802" y="15107"/>
                </a:cubicBezTo>
                <a:cubicBezTo>
                  <a:pt x="11447" y="15107"/>
                  <a:pt x="12038" y="15029"/>
                  <a:pt x="12576" y="14865"/>
                </a:cubicBezTo>
                <a:cubicBezTo>
                  <a:pt x="13112" y="14704"/>
                  <a:pt x="13566" y="14499"/>
                  <a:pt x="13944" y="14246"/>
                </a:cubicBezTo>
                <a:cubicBezTo>
                  <a:pt x="14321" y="13992"/>
                  <a:pt x="14615" y="13722"/>
                  <a:pt x="14822" y="13439"/>
                </a:cubicBezTo>
                <a:cubicBezTo>
                  <a:pt x="15029" y="13154"/>
                  <a:pt x="15130" y="12881"/>
                  <a:pt x="15130" y="12613"/>
                </a:cubicBezTo>
                <a:lnTo>
                  <a:pt x="15130" y="8643"/>
                </a:lnTo>
                <a:cubicBezTo>
                  <a:pt x="15130" y="8286"/>
                  <a:pt x="15311" y="8104"/>
                  <a:pt x="15671" y="8104"/>
                </a:cubicBezTo>
                <a:lnTo>
                  <a:pt x="21058" y="8104"/>
                </a:lnTo>
                <a:lnTo>
                  <a:pt x="21058" y="8105"/>
                </a:lnTo>
                <a:close/>
                <a:moveTo>
                  <a:pt x="21058" y="2"/>
                </a:moveTo>
                <a:cubicBezTo>
                  <a:pt x="21205" y="2"/>
                  <a:pt x="21335" y="54"/>
                  <a:pt x="21438" y="161"/>
                </a:cubicBezTo>
                <a:cubicBezTo>
                  <a:pt x="21542" y="267"/>
                  <a:pt x="21599" y="391"/>
                  <a:pt x="21599" y="541"/>
                </a:cubicBezTo>
                <a:lnTo>
                  <a:pt x="21599" y="5928"/>
                </a:lnTo>
                <a:cubicBezTo>
                  <a:pt x="21599" y="6077"/>
                  <a:pt x="21542" y="6204"/>
                  <a:pt x="21438" y="6308"/>
                </a:cubicBezTo>
                <a:cubicBezTo>
                  <a:pt x="21335" y="6414"/>
                  <a:pt x="21205" y="6466"/>
                  <a:pt x="21058" y="6466"/>
                </a:cubicBezTo>
                <a:lnTo>
                  <a:pt x="15671" y="6466"/>
                </a:lnTo>
                <a:cubicBezTo>
                  <a:pt x="15311" y="6466"/>
                  <a:pt x="15130" y="6288"/>
                  <a:pt x="15130" y="5928"/>
                </a:cubicBezTo>
                <a:lnTo>
                  <a:pt x="15130" y="541"/>
                </a:lnTo>
                <a:cubicBezTo>
                  <a:pt x="15130" y="391"/>
                  <a:pt x="15182" y="267"/>
                  <a:pt x="15282" y="161"/>
                </a:cubicBezTo>
                <a:cubicBezTo>
                  <a:pt x="15383" y="54"/>
                  <a:pt x="15513" y="2"/>
                  <a:pt x="15671" y="2"/>
                </a:cubicBezTo>
                <a:lnTo>
                  <a:pt x="21058" y="2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476021" y="5481540"/>
            <a:ext cx="1620957" cy="1091785"/>
            <a:chOff x="1647568" y="2488346"/>
            <a:chExt cx="1620957" cy="1091785"/>
          </a:xfrm>
        </p:grpSpPr>
        <p:sp>
          <p:nvSpPr>
            <p:cNvPr id="22" name="文本框 21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23" name="AutoShape 3"/>
            <p:cNvSpPr>
              <a:spLocks/>
            </p:cNvSpPr>
            <p:nvPr/>
          </p:nvSpPr>
          <p:spPr bwMode="auto">
            <a:xfrm>
              <a:off x="1747349" y="2965768"/>
              <a:ext cx="1421398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327844" y="5481540"/>
            <a:ext cx="1620957" cy="1091785"/>
            <a:chOff x="1647568" y="2488346"/>
            <a:chExt cx="1620957" cy="1091785"/>
          </a:xfrm>
        </p:grpSpPr>
        <p:sp>
          <p:nvSpPr>
            <p:cNvPr id="28" name="文本框 27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29" name="AutoShape 3"/>
            <p:cNvSpPr>
              <a:spLocks/>
            </p:cNvSpPr>
            <p:nvPr/>
          </p:nvSpPr>
          <p:spPr bwMode="auto">
            <a:xfrm>
              <a:off x="1747349" y="2965768"/>
              <a:ext cx="1421398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179667" y="5481540"/>
            <a:ext cx="1620957" cy="1091785"/>
            <a:chOff x="1647568" y="2488346"/>
            <a:chExt cx="1620957" cy="1091785"/>
          </a:xfrm>
        </p:grpSpPr>
        <p:sp>
          <p:nvSpPr>
            <p:cNvPr id="31" name="文本框 30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32" name="AutoShape 3"/>
            <p:cNvSpPr>
              <a:spLocks/>
            </p:cNvSpPr>
            <p:nvPr/>
          </p:nvSpPr>
          <p:spPr bwMode="auto">
            <a:xfrm>
              <a:off x="1747349" y="2965768"/>
              <a:ext cx="1421398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031490" y="5481540"/>
            <a:ext cx="1620957" cy="1091785"/>
            <a:chOff x="1647568" y="2488346"/>
            <a:chExt cx="1620957" cy="1091785"/>
          </a:xfrm>
        </p:grpSpPr>
        <p:sp>
          <p:nvSpPr>
            <p:cNvPr id="34" name="文本框 33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35" name="AutoShape 3"/>
            <p:cNvSpPr>
              <a:spLocks/>
            </p:cNvSpPr>
            <p:nvPr/>
          </p:nvSpPr>
          <p:spPr bwMode="auto">
            <a:xfrm>
              <a:off x="1747349" y="2965768"/>
              <a:ext cx="1421398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883313" y="5481540"/>
            <a:ext cx="1620957" cy="1091785"/>
            <a:chOff x="1647568" y="2488346"/>
            <a:chExt cx="1620957" cy="1091785"/>
          </a:xfrm>
        </p:grpSpPr>
        <p:sp>
          <p:nvSpPr>
            <p:cNvPr id="37" name="文本框 36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38" name="AutoShape 3"/>
            <p:cNvSpPr>
              <a:spLocks/>
            </p:cNvSpPr>
            <p:nvPr/>
          </p:nvSpPr>
          <p:spPr bwMode="auto">
            <a:xfrm>
              <a:off x="1747349" y="2965768"/>
              <a:ext cx="1421398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sp>
        <p:nvSpPr>
          <p:cNvPr id="39" name="AutoShape 3"/>
          <p:cNvSpPr>
            <a:spLocks/>
          </p:cNvSpPr>
          <p:nvPr/>
        </p:nvSpPr>
        <p:spPr bwMode="auto">
          <a:xfrm>
            <a:off x="809156" y="2034494"/>
            <a:ext cx="4575644" cy="6143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</a:p>
        </p:txBody>
      </p:sp>
      <p:sp>
        <p:nvSpPr>
          <p:cNvPr id="40" name="矩形 39"/>
          <p:cNvSpPr/>
          <p:nvPr/>
        </p:nvSpPr>
        <p:spPr>
          <a:xfrm>
            <a:off x="1573300" y="1262488"/>
            <a:ext cx="3013967" cy="7720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  <a:ea typeface="方正特雅宋_GBK" panose="02000000000000000000" pitchFamily="2" charset="-122"/>
              </a:rPr>
              <a:t>YOYO</a:t>
            </a:r>
            <a:r>
              <a:rPr lang="en-US" altLang="zh-CN" sz="2800" dirty="0">
                <a:solidFill>
                  <a:srgbClr val="53585F"/>
                </a:solidFill>
                <a:latin typeface="Impact" panose="020B0806030902050204" pitchFamily="34" charset="0"/>
                <a:ea typeface="方正特雅宋_GBK" panose="02000000000000000000" pitchFamily="2" charset="-122"/>
              </a:rPr>
              <a:t> </a:t>
            </a:r>
            <a:r>
              <a:rPr lang="en-US" altLang="zh-CN" sz="2800" dirty="0">
                <a:solidFill>
                  <a:srgbClr val="FFFF00"/>
                </a:solidFill>
                <a:latin typeface="Impact" panose="020B0806030902050204" pitchFamily="34" charset="0"/>
                <a:ea typeface="方正特雅宋_GBK" panose="02000000000000000000" pitchFamily="2" charset="-122"/>
              </a:rPr>
              <a:t>Design Studio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175672" y="3238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在此输入标题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31" y="106877"/>
            <a:ext cx="894212" cy="885640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364963" y="231557"/>
            <a:ext cx="61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703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0.2713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accel="52000" decel="4800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autoRev="1" fill="hold" nodeType="withEffect">
                                  <p:stCondLst>
                                    <p:cond delay="6050"/>
                                  </p:stCondLst>
                                  <p:childTnLst>
                                    <p:animMotion origin="layout" path="M 2.77556E-17 -4.44444E-6 L 2.77556E-17 0.13102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5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" presetClass="entr" presetSubtype="4" accel="52000" decel="4800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autoRev="1" fill="hold" nodeType="withEffect">
                                  <p:stCondLst>
                                    <p:cond delay="6050"/>
                                  </p:stCondLst>
                                  <p:childTnLst>
                                    <p:animMotion origin="layout" path="M 2.77556E-17 -4.44444E-6 L 2.77556E-17 0.13102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5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" presetClass="entr" presetSubtype="4" accel="52000" decel="4800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autoRev="1" fill="hold" nodeType="withEffect">
                                  <p:stCondLst>
                                    <p:cond delay="6050"/>
                                  </p:stCondLst>
                                  <p:childTnLst>
                                    <p:animMotion origin="layout" path="M 2.77556E-17 -4.44444E-6 L 2.77556E-17 0.13102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5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" presetClass="entr" presetSubtype="4" accel="52000" decel="4800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autoRev="1" fill="hold" nodeType="withEffect">
                                  <p:stCondLst>
                                    <p:cond delay="6050"/>
                                  </p:stCondLst>
                                  <p:childTnLst>
                                    <p:animMotion origin="layout" path="M 2.77556E-17 -4.44444E-6 L 2.77556E-17 0.13102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5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" presetClass="entr" presetSubtype="4" accel="52000" decel="4800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autoRev="1" fill="hold" nodeType="withEffect">
                                  <p:stCondLst>
                                    <p:cond delay="6050"/>
                                  </p:stCondLst>
                                  <p:childTnLst>
                                    <p:animMotion origin="layout" path="M 2.77556E-17 -4.44444E-6 L 2.77556E-17 0.13102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5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7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7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7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7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7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7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7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7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7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7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100" dur="4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102" dur="4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104" dur="4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106" dur="4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4" grpId="0" animBg="1"/>
      <p:bldP spid="45" grpId="0" animBg="1"/>
      <p:bldP spid="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9" grpId="0"/>
      <p:bldP spid="40" grpId="0"/>
      <p:bldP spid="41" grpId="0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2" y="0"/>
            <a:ext cx="12192002" cy="6858000"/>
            <a:chOff x="-2" y="0"/>
            <a:chExt cx="12192002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2" y="0"/>
              <a:ext cx="10294918" cy="68580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0186220" y="0"/>
              <a:ext cx="200578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Parallelogram 4"/>
          <p:cNvSpPr/>
          <p:nvPr/>
        </p:nvSpPr>
        <p:spPr>
          <a:xfrm>
            <a:off x="3774142" y="0"/>
            <a:ext cx="10910047" cy="6858000"/>
          </a:xfrm>
          <a:prstGeom prst="parallelogram">
            <a:avLst>
              <a:gd name="adj" fmla="val 50702"/>
            </a:avLst>
          </a:prstGeom>
          <a:solidFill>
            <a:srgbClr val="3283B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3"/>
          <p:cNvSpPr/>
          <p:nvPr/>
        </p:nvSpPr>
        <p:spPr>
          <a:xfrm>
            <a:off x="4665572" y="0"/>
            <a:ext cx="9127186" cy="6858000"/>
          </a:xfrm>
          <a:prstGeom prst="parallelogram">
            <a:avLst>
              <a:gd name="adj" fmla="val 5086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229" y="1574385"/>
            <a:ext cx="829690" cy="8217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293" y="2953385"/>
            <a:ext cx="829690" cy="8217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203" y="4332384"/>
            <a:ext cx="829690" cy="821738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8756805" y="1574385"/>
            <a:ext cx="3076221" cy="1062438"/>
            <a:chOff x="3897852" y="1514480"/>
            <a:chExt cx="3076221" cy="1062438"/>
          </a:xfrm>
        </p:grpSpPr>
        <p:sp>
          <p:nvSpPr>
            <p:cNvPr id="22" name="文本框 21"/>
            <p:cNvSpPr txBox="1"/>
            <p:nvPr/>
          </p:nvSpPr>
          <p:spPr>
            <a:xfrm>
              <a:off x="3897852" y="1514480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点击输入文本</a:t>
              </a:r>
            </a:p>
          </p:txBody>
        </p:sp>
        <p:sp>
          <p:nvSpPr>
            <p:cNvPr id="23" name="AutoShape 3"/>
            <p:cNvSpPr>
              <a:spLocks/>
            </p:cNvSpPr>
            <p:nvPr/>
          </p:nvSpPr>
          <p:spPr bwMode="auto">
            <a:xfrm>
              <a:off x="4037096" y="1962555"/>
              <a:ext cx="2936977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5years of making professional PPT, 500 case studies for the classical PPT, make sure you will be satisfied. 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219776" y="2982270"/>
            <a:ext cx="3076221" cy="1062438"/>
            <a:chOff x="3897852" y="1514480"/>
            <a:chExt cx="3076221" cy="1062438"/>
          </a:xfrm>
        </p:grpSpPr>
        <p:sp>
          <p:nvSpPr>
            <p:cNvPr id="25" name="文本框 24"/>
            <p:cNvSpPr txBox="1"/>
            <p:nvPr/>
          </p:nvSpPr>
          <p:spPr>
            <a:xfrm>
              <a:off x="3897852" y="1514480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点击输入文本</a:t>
              </a:r>
            </a:p>
          </p:txBody>
        </p:sp>
        <p:sp>
          <p:nvSpPr>
            <p:cNvPr id="26" name="AutoShape 3"/>
            <p:cNvSpPr>
              <a:spLocks/>
            </p:cNvSpPr>
            <p:nvPr/>
          </p:nvSpPr>
          <p:spPr bwMode="auto">
            <a:xfrm>
              <a:off x="4037096" y="1962555"/>
              <a:ext cx="2936977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5years of making professional PPT, 500 case studies for the classical PPT, make sure you will be satisfied. 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682747" y="4390155"/>
            <a:ext cx="3076221" cy="1062438"/>
            <a:chOff x="3897852" y="1514480"/>
            <a:chExt cx="3076221" cy="1062438"/>
          </a:xfrm>
        </p:grpSpPr>
        <p:sp>
          <p:nvSpPr>
            <p:cNvPr id="28" name="文本框 27"/>
            <p:cNvSpPr txBox="1"/>
            <p:nvPr/>
          </p:nvSpPr>
          <p:spPr>
            <a:xfrm>
              <a:off x="3897852" y="1514480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点击输入文本</a:t>
              </a:r>
            </a:p>
          </p:txBody>
        </p:sp>
        <p:sp>
          <p:nvSpPr>
            <p:cNvPr id="29" name="AutoShape 3"/>
            <p:cNvSpPr>
              <a:spLocks/>
            </p:cNvSpPr>
            <p:nvPr/>
          </p:nvSpPr>
          <p:spPr bwMode="auto">
            <a:xfrm>
              <a:off x="4037096" y="1962555"/>
              <a:ext cx="2936977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5years of making professional PPT, 500 case studies for the classical PPT, make sure you will be satisfied.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707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9245 -0.35741 L -0.00169 -0.00278 " pathEditMode="relative" ptsTypes="AA">
                                      <p:cBhvr>
                                        <p:cTn id="2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14857 -0.55579 L -0.00313 -0.00255 " pathEditMode="relative" ptsTypes="AA">
                                      <p:cBhvr>
                                        <p:cTn id="25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099 -0.75695 L -0.00234 -0.00232 " pathEditMode="relative" ptsTypes="AA">
                                      <p:cBhvr>
                                        <p:cTn id="27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椭圆 92"/>
          <p:cNvSpPr/>
          <p:nvPr/>
        </p:nvSpPr>
        <p:spPr>
          <a:xfrm>
            <a:off x="-8775" y="4085095"/>
            <a:ext cx="3190177" cy="3190177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-26342" y="3644884"/>
            <a:ext cx="3923332" cy="392333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8947068" y="-1806952"/>
            <a:ext cx="3190177" cy="3190177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8266619" y="-2193458"/>
            <a:ext cx="3923332" cy="392333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2149599" y="2307771"/>
            <a:ext cx="8024915" cy="3575457"/>
            <a:chOff x="820368" y="1715540"/>
            <a:chExt cx="5454606" cy="2430270"/>
          </a:xfrm>
        </p:grpSpPr>
        <p:sp>
          <p:nvSpPr>
            <p:cNvPr id="76" name="Line 11"/>
            <p:cNvSpPr>
              <a:spLocks noChangeShapeType="1"/>
            </p:cNvSpPr>
            <p:nvPr/>
          </p:nvSpPr>
          <p:spPr bwMode="auto">
            <a:xfrm rot="10800000">
              <a:off x="5086842" y="1715540"/>
              <a:ext cx="81009" cy="1344653"/>
            </a:xfrm>
            <a:prstGeom prst="line">
              <a:avLst/>
            </a:prstGeom>
            <a:noFill/>
            <a:ln w="19050" cap="rnd" cmpd="sng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nevis Bold"/>
                <a:cs typeface="nevis Bold"/>
              </a:endParaRPr>
            </a:p>
          </p:txBody>
        </p:sp>
        <p:sp>
          <p:nvSpPr>
            <p:cNvPr id="77" name="Line 13"/>
            <p:cNvSpPr>
              <a:spLocks noChangeShapeType="1"/>
            </p:cNvSpPr>
            <p:nvPr/>
          </p:nvSpPr>
          <p:spPr bwMode="auto">
            <a:xfrm>
              <a:off x="820368" y="1796548"/>
              <a:ext cx="1107123" cy="486054"/>
            </a:xfrm>
            <a:prstGeom prst="line">
              <a:avLst/>
            </a:prstGeom>
            <a:noFill/>
            <a:ln w="19050" cap="rnd" cmpd="sng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n w="38100" cmpd="sng">
                  <a:solidFill>
                    <a:srgbClr val="000000"/>
                  </a:solidFill>
                  <a:prstDash val="solid"/>
                </a:ln>
                <a:latin typeface="nevis Bold"/>
                <a:cs typeface="nevis Bold"/>
              </a:endParaRPr>
            </a:p>
          </p:txBody>
        </p:sp>
        <p:sp>
          <p:nvSpPr>
            <p:cNvPr id="78" name="Line 8"/>
            <p:cNvSpPr>
              <a:spLocks noChangeShapeType="1"/>
            </p:cNvSpPr>
            <p:nvPr/>
          </p:nvSpPr>
          <p:spPr bwMode="auto">
            <a:xfrm rot="10800000" flipH="1">
              <a:off x="5194854" y="2606639"/>
              <a:ext cx="1080120" cy="405045"/>
            </a:xfrm>
            <a:prstGeom prst="line">
              <a:avLst/>
            </a:prstGeom>
            <a:noFill/>
            <a:ln w="19050" cap="rnd" cmpd="sng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n w="38100" cmpd="sng">
                  <a:solidFill>
                    <a:srgbClr val="000000"/>
                  </a:solidFill>
                  <a:prstDash val="solid"/>
                </a:ln>
                <a:latin typeface="nevis Bold"/>
                <a:cs typeface="nevis Bold"/>
              </a:endParaRPr>
            </a:p>
          </p:txBody>
        </p:sp>
        <p:sp>
          <p:nvSpPr>
            <p:cNvPr id="79" name="Line 9"/>
            <p:cNvSpPr>
              <a:spLocks noChangeShapeType="1"/>
            </p:cNvSpPr>
            <p:nvPr/>
          </p:nvSpPr>
          <p:spPr bwMode="auto">
            <a:xfrm>
              <a:off x="3574674" y="2552632"/>
              <a:ext cx="1593177" cy="486054"/>
            </a:xfrm>
            <a:prstGeom prst="line">
              <a:avLst/>
            </a:prstGeom>
            <a:noFill/>
            <a:ln w="19050" cap="rnd" cmpd="sng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n w="38100" cmpd="sng">
                  <a:solidFill>
                    <a:srgbClr val="000000"/>
                  </a:solidFill>
                  <a:prstDash val="solid"/>
                </a:ln>
                <a:latin typeface="nevis Bold"/>
                <a:cs typeface="nevis Bold"/>
              </a:endParaRPr>
            </a:p>
          </p:txBody>
        </p:sp>
        <p:sp>
          <p:nvSpPr>
            <p:cNvPr id="80" name="Line 12"/>
            <p:cNvSpPr>
              <a:spLocks noChangeShapeType="1"/>
            </p:cNvSpPr>
            <p:nvPr/>
          </p:nvSpPr>
          <p:spPr bwMode="auto">
            <a:xfrm>
              <a:off x="1927491" y="2282603"/>
              <a:ext cx="1647183" cy="351039"/>
            </a:xfrm>
            <a:prstGeom prst="line">
              <a:avLst/>
            </a:prstGeom>
            <a:noFill/>
            <a:ln w="19050" cap="rnd" cmpd="sng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n w="38100" cmpd="sng">
                  <a:solidFill>
                    <a:srgbClr val="000000"/>
                  </a:solidFill>
                  <a:prstDash val="solid"/>
                </a:ln>
                <a:latin typeface="nevis Bold"/>
                <a:cs typeface="nevis Bold"/>
              </a:endParaRPr>
            </a:p>
          </p:txBody>
        </p:sp>
        <p:sp>
          <p:nvSpPr>
            <p:cNvPr id="81" name="Line 7"/>
            <p:cNvSpPr>
              <a:spLocks noChangeShapeType="1"/>
            </p:cNvSpPr>
            <p:nvPr/>
          </p:nvSpPr>
          <p:spPr bwMode="auto">
            <a:xfrm rot="10800000">
              <a:off x="5167850" y="3038687"/>
              <a:ext cx="648072" cy="1107123"/>
            </a:xfrm>
            <a:prstGeom prst="line">
              <a:avLst/>
            </a:prstGeom>
            <a:noFill/>
            <a:ln w="19050" cap="rnd" cmpd="sng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nevis Bold"/>
                <a:cs typeface="nevis Bold"/>
              </a:endParaRPr>
            </a:p>
          </p:txBody>
        </p:sp>
        <p:sp>
          <p:nvSpPr>
            <p:cNvPr id="82" name="Line 8"/>
            <p:cNvSpPr>
              <a:spLocks noChangeShapeType="1"/>
            </p:cNvSpPr>
            <p:nvPr/>
          </p:nvSpPr>
          <p:spPr bwMode="auto">
            <a:xfrm rot="10800000" flipH="1">
              <a:off x="4087731" y="3060192"/>
              <a:ext cx="1107123" cy="1004608"/>
            </a:xfrm>
            <a:prstGeom prst="line">
              <a:avLst/>
            </a:prstGeom>
            <a:noFill/>
            <a:ln w="19050" cap="rnd" cmpd="sng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n w="38100" cmpd="sng">
                  <a:solidFill>
                    <a:srgbClr val="000000"/>
                  </a:solidFill>
                  <a:prstDash val="solid"/>
                </a:ln>
                <a:latin typeface="nevis Bold"/>
                <a:cs typeface="nevis Bold"/>
              </a:endParaRPr>
            </a:p>
          </p:txBody>
        </p:sp>
        <p:sp>
          <p:nvSpPr>
            <p:cNvPr id="83" name="Line 10"/>
            <p:cNvSpPr>
              <a:spLocks noChangeShapeType="1"/>
            </p:cNvSpPr>
            <p:nvPr/>
          </p:nvSpPr>
          <p:spPr bwMode="auto">
            <a:xfrm rot="10800000">
              <a:off x="1927490" y="2282602"/>
              <a:ext cx="594066" cy="1512168"/>
            </a:xfrm>
            <a:prstGeom prst="line">
              <a:avLst/>
            </a:prstGeom>
            <a:noFill/>
            <a:ln w="19050" cap="rnd" cmpd="sng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nevis Bold"/>
                <a:cs typeface="nevis Bold"/>
              </a:endParaRPr>
            </a:p>
          </p:txBody>
        </p:sp>
        <p:sp>
          <p:nvSpPr>
            <p:cNvPr id="84" name="Line 14"/>
            <p:cNvSpPr>
              <a:spLocks noChangeShapeType="1"/>
            </p:cNvSpPr>
            <p:nvPr/>
          </p:nvSpPr>
          <p:spPr bwMode="auto">
            <a:xfrm rot="10800000" flipH="1">
              <a:off x="1090398" y="2282602"/>
              <a:ext cx="837093" cy="1026114"/>
            </a:xfrm>
            <a:prstGeom prst="line">
              <a:avLst/>
            </a:prstGeom>
            <a:noFill/>
            <a:ln w="19050" cap="rnd" cmpd="sng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n w="38100" cmpd="sng">
                  <a:solidFill>
                    <a:srgbClr val="000000"/>
                  </a:solidFill>
                  <a:prstDash val="solid"/>
                </a:ln>
                <a:latin typeface="nevis Bold"/>
                <a:cs typeface="nevis Bold"/>
              </a:endParaRP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349" y="1991739"/>
            <a:ext cx="2164066" cy="2143320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734" y="3093573"/>
            <a:ext cx="2103134" cy="2082972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035" y="1511980"/>
            <a:ext cx="1429305" cy="1415603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882" y="2836063"/>
            <a:ext cx="1429305" cy="1415603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616" y="5202547"/>
            <a:ext cx="1200588" cy="1189078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314" y="5069200"/>
            <a:ext cx="1030220" cy="1020344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914" y="4528457"/>
            <a:ext cx="1477364" cy="1463200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86" y="4093029"/>
            <a:ext cx="949790" cy="940686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372" y="1609525"/>
            <a:ext cx="1330818" cy="1318058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401" y="2063419"/>
            <a:ext cx="2685590" cy="2659844"/>
          </a:xfrm>
          <a:prstGeom prst="rect">
            <a:avLst/>
          </a:prstGeom>
        </p:spPr>
      </p:pic>
      <p:sp>
        <p:nvSpPr>
          <p:cNvPr id="86" name="文本框 85"/>
          <p:cNvSpPr txBox="1"/>
          <p:nvPr/>
        </p:nvSpPr>
        <p:spPr>
          <a:xfrm>
            <a:off x="5396013" y="308603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特雅宋_GBK" panose="02000000000000000000" pitchFamily="2" charset="-122"/>
                <a:ea typeface="方正特雅宋_GBK" panose="02000000000000000000" pitchFamily="2" charset="-122"/>
              </a:rPr>
              <a:t>输入文本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7736480" y="109332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_GBK" panose="02000000000000000000" pitchFamily="2" charset="-122"/>
                <a:ea typeface="方正特雅宋_GBK" panose="02000000000000000000" pitchFamily="2" charset="-122"/>
              </a:rPr>
              <a:t>输入文本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3276088" y="160918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_GBK" panose="02000000000000000000" pitchFamily="2" charset="-122"/>
                <a:ea typeface="方正特雅宋_GBK" panose="02000000000000000000" pitchFamily="2" charset="-122"/>
              </a:rPr>
              <a:t>输入文本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3778416" y="59849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_GBK" panose="02000000000000000000" pitchFamily="2" charset="-122"/>
                <a:ea typeface="方正特雅宋_GBK" panose="02000000000000000000" pitchFamily="2" charset="-122"/>
              </a:rPr>
              <a:t>输入文本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10091038" y="566810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_GBK" panose="02000000000000000000" pitchFamily="2" charset="-122"/>
                <a:ea typeface="方正特雅宋_GBK" panose="02000000000000000000" pitchFamily="2" charset="-122"/>
              </a:rPr>
              <a:t>输入文本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881551" y="445162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_GBK" panose="02000000000000000000" pitchFamily="2" charset="-122"/>
                <a:ea typeface="方正特雅宋_GBK" panose="02000000000000000000" pitchFamily="2" charset="-122"/>
              </a:rPr>
              <a:t>输入文本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175672" y="3238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在此输入标题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31" y="106877"/>
            <a:ext cx="894212" cy="88564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364963" y="231557"/>
            <a:ext cx="61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60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2000" decel="48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autoRev="1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6.25E-7 7.40741E-7 L 6.25E-7 -0.1708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repeatCount="3000" accel="50000" decel="50000" autoRev="1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animMotion origin="layout" path="M -1.875E-6 4.07407E-6 L -0.00026 -0.03056 " pathEditMode="relative" rAng="0" ptsTypes="AA">
                                      <p:cBhvr>
                                        <p:cTn id="15" dur="9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52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3000" accel="50000" decel="50000" autoRev="1" fill="hold" grpId="1" nodeType="withEffect">
                                  <p:stCondLst>
                                    <p:cond delay="6750"/>
                                  </p:stCondLst>
                                  <p:childTnLst>
                                    <p:animMotion origin="layout" path="M -1.875E-6 4.07407E-6 L -0.00026 -0.03056 " pathEditMode="relative" rAng="0" ptsTypes="AA">
                                      <p:cBhvr>
                                        <p:cTn id="22" dur="9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52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0.17175 0.16945 L -0.00156 0.00023 " pathEditMode="relative" ptsTypes="AA">
                                      <p:cBhvr>
                                        <p:cTn id="2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repeatCount="3000" accel="20000" decel="20000" autoRev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00157 0.00023 L 0.00638 0.01852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85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0.19948 0.0463 L -0.00287 -0.00857 " pathEditMode="relative" ptsTypes="AA">
                                      <p:cBhvr>
                                        <p:cTn id="34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3000" accel="20000" decel="20000" autoRev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00286 -0.00857 L -0.00846 -0.00995 " pathEditMode="relative" rAng="0" ptsTypes="AA">
                                      <p:cBhvr>
                                        <p:cTn id="36" dur="8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" y="-11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0.18724 -0.1162 L -0.00039 0.0044 " pathEditMode="relative" ptsTypes="AA">
                                      <p:cBhvr>
                                        <p:cTn id="41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repeatCount="3000" accel="20000" decel="20000" autoRev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00039 0.0044 L -0.00247 0.03333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43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0.31575 -0.02986 L -0.00026 -0.0044 " pathEditMode="relative" ptsTypes="AA">
                                      <p:cBhvr>
                                        <p:cTn id="48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repeatCount="3000" accel="20000" decel="20000" autoRev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00026 -0.0044 L 0.00443 0.01435 " pathEditMode="relative" rAng="0" ptsTypes="AA">
                                      <p:cBhvr>
                                        <p:cTn id="50" dur="8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88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0.2612 -0.35625 L -0.00052 -0.00278 " pathEditMode="relative" ptsTypes="AA">
                                      <p:cBhvr>
                                        <p:cTn id="5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repeatCount="3000" accel="20000" decel="20000" autoRev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00052 -0.00278 L -0.00052 -0.01296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41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-0.05052 -0.31598 L -0.00169 -0.00278 " pathEditMode="relative" ptsTypes="AA">
                                      <p:cBhvr>
                                        <p:cTn id="62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repeatCount="3000" accel="20000" decel="20000" autoRev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0017 -0.00278 L -0.00586 -0.01574 " pathEditMode="relative" rAng="0" ptsTypes="AA">
                                      <p:cBhvr>
                                        <p:cTn id="64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62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0.14232 -0.27176 L -0.00651 -0.0007 " pathEditMode="relative" ptsTypes="AA">
                                      <p:cBhvr>
                                        <p:cTn id="69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repeatCount="3000" accel="20000" decel="20000" autoRev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00651 -0.00069 L -0.00938 -0.00834 " pathEditMode="relative" rAng="0" ptsTypes="AA">
                                      <p:cBhvr>
                                        <p:cTn id="71" dur="7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32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0.30065 -0.16783 L 0.00065 0.00139 " pathEditMode="relative" ptsTypes="AA">
                                      <p:cBhvr>
                                        <p:cTn id="76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repeatCount="3000" accel="20000" decel="20000" autoRev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0.00065 0.00139 L 0.01029 -0.00486 " pathEditMode="relative" rAng="0" ptsTypes="AA">
                                      <p:cBhvr>
                                        <p:cTn id="78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" y="-324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0" presetClass="path" presetSubtype="0" accel="50000" decel="5000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animMotion origin="layout" path="M 0.3336 0.16666 L -0.00208 -0.0007 " pathEditMode="relative" ptsTypes="AA">
                                      <p:cBhvr>
                                        <p:cTn id="83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repeatCount="3000" accel="20000" decel="20000" autoRev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00208 -0.00069 L 0.00404 0.0162 " pathEditMode="relative" rAng="0" ptsTypes="AA">
                                      <p:cBhvr>
                                        <p:cTn id="85" dur="8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" y="81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102" dur="4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104" dur="4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106" dur="4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108" dur="4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63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0.27136 -2.59259E-6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8" y="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96" grpId="0" animBg="1"/>
      <p:bldP spid="86" grpId="0"/>
      <p:bldP spid="86" grpId="1"/>
      <p:bldP spid="88" grpId="0"/>
      <p:bldP spid="89" grpId="0"/>
      <p:bldP spid="90" grpId="0"/>
      <p:bldP spid="91" grpId="0"/>
      <p:bldP spid="92" grpId="0"/>
      <p:bldP spid="35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椭圆 38"/>
          <p:cNvSpPr/>
          <p:nvPr/>
        </p:nvSpPr>
        <p:spPr>
          <a:xfrm>
            <a:off x="-268943" y="-3043107"/>
            <a:ext cx="4818203" cy="481820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-1331681" y="-3547183"/>
            <a:ext cx="5925505" cy="5925505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8027368" y="3388599"/>
            <a:ext cx="1554343" cy="1490662"/>
          </a:xfrm>
          <a:custGeom>
            <a:avLst/>
            <a:gdLst>
              <a:gd name="connsiteX0" fmla="*/ 1066800 w 1066800"/>
              <a:gd name="connsiteY0" fmla="*/ 0 h 2228850"/>
              <a:gd name="connsiteX1" fmla="*/ 0 w 1066800"/>
              <a:gd name="connsiteY1" fmla="*/ 222885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66800" h="2228850">
                <a:moveTo>
                  <a:pt x="1066800" y="0"/>
                </a:moveTo>
                <a:lnTo>
                  <a:pt x="0" y="2228850"/>
                </a:lnTo>
              </a:path>
            </a:pathLst>
          </a:custGeom>
          <a:noFill/>
          <a:ln>
            <a:gradFill>
              <a:gsLst>
                <a:gs pos="0">
                  <a:srgbClr val="4990C7"/>
                </a:gs>
                <a:gs pos="100000">
                  <a:srgbClr val="4990C7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5405898" y="3388599"/>
            <a:ext cx="1554343" cy="1490662"/>
          </a:xfrm>
          <a:custGeom>
            <a:avLst/>
            <a:gdLst>
              <a:gd name="connsiteX0" fmla="*/ 1066800 w 1066800"/>
              <a:gd name="connsiteY0" fmla="*/ 0 h 2228850"/>
              <a:gd name="connsiteX1" fmla="*/ 0 w 1066800"/>
              <a:gd name="connsiteY1" fmla="*/ 222885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66800" h="2228850">
                <a:moveTo>
                  <a:pt x="1066800" y="0"/>
                </a:moveTo>
                <a:lnTo>
                  <a:pt x="0" y="2228850"/>
                </a:lnTo>
              </a:path>
            </a:pathLst>
          </a:custGeom>
          <a:noFill/>
          <a:ln>
            <a:gradFill>
              <a:gsLst>
                <a:gs pos="0">
                  <a:srgbClr val="4990C7"/>
                </a:gs>
                <a:gs pos="100000">
                  <a:srgbClr val="4990C7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2784429" y="3388599"/>
            <a:ext cx="1554343" cy="1490662"/>
          </a:xfrm>
          <a:custGeom>
            <a:avLst/>
            <a:gdLst>
              <a:gd name="connsiteX0" fmla="*/ 1066800 w 1066800"/>
              <a:gd name="connsiteY0" fmla="*/ 0 h 2228850"/>
              <a:gd name="connsiteX1" fmla="*/ 0 w 1066800"/>
              <a:gd name="connsiteY1" fmla="*/ 222885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66800" h="2228850">
                <a:moveTo>
                  <a:pt x="1066800" y="0"/>
                </a:moveTo>
                <a:lnTo>
                  <a:pt x="0" y="2228850"/>
                </a:lnTo>
              </a:path>
            </a:pathLst>
          </a:custGeom>
          <a:noFill/>
          <a:ln>
            <a:gradFill>
              <a:gsLst>
                <a:gs pos="0">
                  <a:srgbClr val="4990C7"/>
                </a:gs>
                <a:gs pos="100000">
                  <a:srgbClr val="4990C7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162960" y="3388599"/>
            <a:ext cx="1554343" cy="1490662"/>
          </a:xfrm>
          <a:custGeom>
            <a:avLst/>
            <a:gdLst>
              <a:gd name="connsiteX0" fmla="*/ 1066800 w 1066800"/>
              <a:gd name="connsiteY0" fmla="*/ 0 h 2228850"/>
              <a:gd name="connsiteX1" fmla="*/ 0 w 1066800"/>
              <a:gd name="connsiteY1" fmla="*/ 222885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66800" h="2228850">
                <a:moveTo>
                  <a:pt x="1066800" y="0"/>
                </a:moveTo>
                <a:lnTo>
                  <a:pt x="0" y="2228850"/>
                </a:lnTo>
              </a:path>
            </a:pathLst>
          </a:custGeom>
          <a:noFill/>
          <a:ln>
            <a:gradFill>
              <a:gsLst>
                <a:gs pos="0">
                  <a:srgbClr val="4990C7"/>
                </a:gs>
                <a:gs pos="100000">
                  <a:srgbClr val="4990C7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10742093" y="2299130"/>
            <a:ext cx="628996" cy="603226"/>
          </a:xfrm>
          <a:custGeom>
            <a:avLst/>
            <a:gdLst>
              <a:gd name="connsiteX0" fmla="*/ 1066800 w 1066800"/>
              <a:gd name="connsiteY0" fmla="*/ 0 h 2228850"/>
              <a:gd name="connsiteX1" fmla="*/ 0 w 1066800"/>
              <a:gd name="connsiteY1" fmla="*/ 222885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66800" h="2228850">
                <a:moveTo>
                  <a:pt x="1066800" y="0"/>
                </a:moveTo>
                <a:lnTo>
                  <a:pt x="0" y="2228850"/>
                </a:lnTo>
              </a:path>
            </a:pathLst>
          </a:custGeom>
          <a:noFill/>
          <a:ln>
            <a:gradFill>
              <a:gsLst>
                <a:gs pos="100000">
                  <a:srgbClr val="4990C7"/>
                </a:gs>
                <a:gs pos="0">
                  <a:srgbClr val="4990C7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8086117" y="2299130"/>
            <a:ext cx="628996" cy="603226"/>
          </a:xfrm>
          <a:custGeom>
            <a:avLst/>
            <a:gdLst>
              <a:gd name="connsiteX0" fmla="*/ 1066800 w 1066800"/>
              <a:gd name="connsiteY0" fmla="*/ 0 h 2228850"/>
              <a:gd name="connsiteX1" fmla="*/ 0 w 1066800"/>
              <a:gd name="connsiteY1" fmla="*/ 222885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66800" h="2228850">
                <a:moveTo>
                  <a:pt x="1066800" y="0"/>
                </a:moveTo>
                <a:lnTo>
                  <a:pt x="0" y="2228850"/>
                </a:lnTo>
              </a:path>
            </a:pathLst>
          </a:custGeom>
          <a:noFill/>
          <a:ln>
            <a:gradFill>
              <a:gsLst>
                <a:gs pos="100000">
                  <a:srgbClr val="4990C7"/>
                </a:gs>
                <a:gs pos="0">
                  <a:srgbClr val="4990C7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5447395" y="2299130"/>
            <a:ext cx="628996" cy="603226"/>
          </a:xfrm>
          <a:custGeom>
            <a:avLst/>
            <a:gdLst>
              <a:gd name="connsiteX0" fmla="*/ 1066800 w 1066800"/>
              <a:gd name="connsiteY0" fmla="*/ 0 h 2228850"/>
              <a:gd name="connsiteX1" fmla="*/ 0 w 1066800"/>
              <a:gd name="connsiteY1" fmla="*/ 222885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66800" h="2228850">
                <a:moveTo>
                  <a:pt x="1066800" y="0"/>
                </a:moveTo>
                <a:lnTo>
                  <a:pt x="0" y="2228850"/>
                </a:lnTo>
              </a:path>
            </a:pathLst>
          </a:custGeom>
          <a:noFill/>
          <a:ln>
            <a:gradFill>
              <a:gsLst>
                <a:gs pos="100000">
                  <a:srgbClr val="4990C7"/>
                </a:gs>
                <a:gs pos="0">
                  <a:srgbClr val="4990C7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2808673" y="2299130"/>
            <a:ext cx="628996" cy="603226"/>
          </a:xfrm>
          <a:custGeom>
            <a:avLst/>
            <a:gdLst>
              <a:gd name="connsiteX0" fmla="*/ 1066800 w 1066800"/>
              <a:gd name="connsiteY0" fmla="*/ 0 h 2228850"/>
              <a:gd name="connsiteX1" fmla="*/ 0 w 1066800"/>
              <a:gd name="connsiteY1" fmla="*/ 222885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66800" h="2228850">
                <a:moveTo>
                  <a:pt x="1066800" y="0"/>
                </a:moveTo>
                <a:lnTo>
                  <a:pt x="0" y="2228850"/>
                </a:lnTo>
              </a:path>
            </a:pathLst>
          </a:custGeom>
          <a:noFill/>
          <a:ln>
            <a:gradFill>
              <a:gsLst>
                <a:gs pos="100000">
                  <a:srgbClr val="4990C7"/>
                </a:gs>
                <a:gs pos="0">
                  <a:srgbClr val="4990C7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1631072" y="2416113"/>
            <a:ext cx="1231687" cy="1276656"/>
            <a:chOff x="1631072" y="1923744"/>
            <a:chExt cx="1231687" cy="127665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47"/>
            <a:stretch/>
          </p:blipFill>
          <p:spPr>
            <a:xfrm>
              <a:off x="1631072" y="1923744"/>
              <a:ext cx="1231687" cy="1276656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1918941" y="2208129"/>
              <a:ext cx="6559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281285" y="2416113"/>
            <a:ext cx="1231687" cy="1276656"/>
            <a:chOff x="4281285" y="1923744"/>
            <a:chExt cx="1231687" cy="127665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47"/>
            <a:stretch/>
          </p:blipFill>
          <p:spPr>
            <a:xfrm>
              <a:off x="4281285" y="1923744"/>
              <a:ext cx="1231687" cy="1276656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4537895" y="2208129"/>
              <a:ext cx="7184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931498" y="2416113"/>
            <a:ext cx="1231687" cy="1276656"/>
            <a:chOff x="6931498" y="1923744"/>
            <a:chExt cx="1231687" cy="127665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47"/>
            <a:stretch/>
          </p:blipFill>
          <p:spPr>
            <a:xfrm>
              <a:off x="6931498" y="1923744"/>
              <a:ext cx="1231687" cy="1276656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7180895" y="2208129"/>
              <a:ext cx="7328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9581712" y="2416113"/>
            <a:ext cx="1231687" cy="1276656"/>
            <a:chOff x="9581712" y="1923744"/>
            <a:chExt cx="1231687" cy="127665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47"/>
            <a:stretch/>
          </p:blipFill>
          <p:spPr>
            <a:xfrm>
              <a:off x="9581712" y="1923744"/>
              <a:ext cx="1231687" cy="1276656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9839123" y="2208129"/>
              <a:ext cx="7168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1" name="椭圆 40"/>
          <p:cNvSpPr/>
          <p:nvPr/>
        </p:nvSpPr>
        <p:spPr>
          <a:xfrm>
            <a:off x="9001330" y="5213668"/>
            <a:ext cx="4346278" cy="4346278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890066" y="4730915"/>
            <a:ext cx="5345124" cy="5345124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1279055" y="3840063"/>
            <a:ext cx="1868610" cy="1091785"/>
            <a:chOff x="1523743" y="2488346"/>
            <a:chExt cx="1868610" cy="1091785"/>
          </a:xfrm>
        </p:grpSpPr>
        <p:sp>
          <p:nvSpPr>
            <p:cNvPr id="44" name="文本框 43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45" name="AutoShape 3"/>
            <p:cNvSpPr>
              <a:spLocks/>
            </p:cNvSpPr>
            <p:nvPr/>
          </p:nvSpPr>
          <p:spPr bwMode="auto">
            <a:xfrm>
              <a:off x="1523743" y="2965768"/>
              <a:ext cx="1868610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949684" y="3840063"/>
            <a:ext cx="1868610" cy="1091785"/>
            <a:chOff x="1523743" y="2488346"/>
            <a:chExt cx="1868610" cy="1091785"/>
          </a:xfrm>
        </p:grpSpPr>
        <p:sp>
          <p:nvSpPr>
            <p:cNvPr id="47" name="文本框 46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48" name="AutoShape 3"/>
            <p:cNvSpPr>
              <a:spLocks/>
            </p:cNvSpPr>
            <p:nvPr/>
          </p:nvSpPr>
          <p:spPr bwMode="auto">
            <a:xfrm>
              <a:off x="1523743" y="2965768"/>
              <a:ext cx="1868610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620313" y="3840063"/>
            <a:ext cx="1868610" cy="1091785"/>
            <a:chOff x="1523743" y="2488346"/>
            <a:chExt cx="1868610" cy="1091785"/>
          </a:xfrm>
        </p:grpSpPr>
        <p:sp>
          <p:nvSpPr>
            <p:cNvPr id="50" name="文本框 49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51" name="AutoShape 3"/>
            <p:cNvSpPr>
              <a:spLocks/>
            </p:cNvSpPr>
            <p:nvPr/>
          </p:nvSpPr>
          <p:spPr bwMode="auto">
            <a:xfrm>
              <a:off x="1523743" y="2965768"/>
              <a:ext cx="1868610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9290942" y="3840063"/>
            <a:ext cx="1868610" cy="1091785"/>
            <a:chOff x="1523743" y="2488346"/>
            <a:chExt cx="1868610" cy="1091785"/>
          </a:xfrm>
        </p:grpSpPr>
        <p:sp>
          <p:nvSpPr>
            <p:cNvPr id="53" name="文本框 52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54" name="AutoShape 3"/>
            <p:cNvSpPr>
              <a:spLocks/>
            </p:cNvSpPr>
            <p:nvPr/>
          </p:nvSpPr>
          <p:spPr bwMode="auto">
            <a:xfrm>
              <a:off x="1523743" y="2965768"/>
              <a:ext cx="1868610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1175672" y="3238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在此输入标题</a:t>
            </a: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31" y="106877"/>
            <a:ext cx="894212" cy="885640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364963" y="231557"/>
            <a:ext cx="61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67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2000" decel="48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autoRev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-4.79167E-6 -3.7037E-7 L -4.79167E-6 0.1310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5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4" accel="52000" decel="48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autoRev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-2.70833E-6 -3.7037E-7 L -2.70833E-6 0.13102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5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4" accel="52000" decel="48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autoRev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-4.16667E-7 -3.7037E-7 L -4.16667E-7 0.1310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5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ntr" presetSubtype="4" accel="52000" decel="48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autoRev="1" fill="hold" nodeType="withEffect">
                                  <p:stCondLst>
                                    <p:cond delay="4850"/>
                                  </p:stCondLst>
                                  <p:childTnLst>
                                    <p:animMotion origin="layout" path="M 1.66667E-6 -3.7037E-7 L 1.66667E-6 0.13102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5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66" dur="4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68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70" dur="4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72" dur="4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63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0.27136 -2.59259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8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7" grpId="0" animBg="1"/>
      <p:bldP spid="9" grpId="0" animBg="1"/>
      <p:bldP spid="10" grpId="0" animBg="1"/>
      <p:bldP spid="11" grpId="0" animBg="1"/>
      <p:bldP spid="24" grpId="0" animBg="1"/>
      <p:bldP spid="25" grpId="0" animBg="1"/>
      <p:bldP spid="26" grpId="0" animBg="1"/>
      <p:bldP spid="27" grpId="0" animBg="1"/>
      <p:bldP spid="41" grpId="0" animBg="1"/>
      <p:bldP spid="42" grpId="0" animBg="1"/>
      <p:bldP spid="55" grpId="0"/>
      <p:bldP spid="5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-1196830" y="-960017"/>
            <a:ext cx="4545385" cy="4545385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-2003081" y="-1840828"/>
            <a:ext cx="5589989" cy="558998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99922" y="2955703"/>
            <a:ext cx="5489889" cy="548988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193671" y="2641601"/>
            <a:ext cx="6751555" cy="6751555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863327" y="2394990"/>
            <a:ext cx="2733469" cy="3955611"/>
            <a:chOff x="4004787" y="2376399"/>
            <a:chExt cx="1134428" cy="1641634"/>
          </a:xfrm>
          <a:solidFill>
            <a:schemeClr val="tx1">
              <a:lumMod val="75000"/>
              <a:lumOff val="25000"/>
              <a:alpha val="95000"/>
            </a:schemeClr>
          </a:solidFill>
        </p:grpSpPr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4401979" y="3759429"/>
              <a:ext cx="340043" cy="58579"/>
            </a:xfrm>
            <a:custGeom>
              <a:avLst/>
              <a:gdLst>
                <a:gd name="T0" fmla="*/ 145 w 145"/>
                <a:gd name="T1" fmla="*/ 12 h 25"/>
                <a:gd name="T2" fmla="*/ 129 w 145"/>
                <a:gd name="T3" fmla="*/ 25 h 25"/>
                <a:gd name="T4" fmla="*/ 16 w 145"/>
                <a:gd name="T5" fmla="*/ 25 h 25"/>
                <a:gd name="T6" fmla="*/ 0 w 145"/>
                <a:gd name="T7" fmla="*/ 12 h 25"/>
                <a:gd name="T8" fmla="*/ 16 w 145"/>
                <a:gd name="T9" fmla="*/ 0 h 25"/>
                <a:gd name="T10" fmla="*/ 129 w 145"/>
                <a:gd name="T11" fmla="*/ 0 h 25"/>
                <a:gd name="T12" fmla="*/ 145 w 145"/>
                <a:gd name="T13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25">
                  <a:moveTo>
                    <a:pt x="145" y="12"/>
                  </a:moveTo>
                  <a:cubicBezTo>
                    <a:pt x="145" y="19"/>
                    <a:pt x="138" y="25"/>
                    <a:pt x="129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7" y="25"/>
                    <a:pt x="0" y="19"/>
                    <a:pt x="0" y="12"/>
                  </a:cubicBezTo>
                  <a:cubicBezTo>
                    <a:pt x="0" y="6"/>
                    <a:pt x="7" y="0"/>
                    <a:pt x="16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8" y="0"/>
                    <a:pt x="145" y="6"/>
                    <a:pt x="145" y="1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bg-BG">
                <a:solidFill>
                  <a:schemeClr val="lt1"/>
                </a:solidFill>
                <a:latin typeface="Roboto condensed"/>
                <a:cs typeface="Roboto condensed"/>
              </a:endParaRPr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4401979" y="3825151"/>
              <a:ext cx="340043" cy="58579"/>
            </a:xfrm>
            <a:custGeom>
              <a:avLst/>
              <a:gdLst>
                <a:gd name="T0" fmla="*/ 145 w 145"/>
                <a:gd name="T1" fmla="*/ 13 h 25"/>
                <a:gd name="T2" fmla="*/ 129 w 145"/>
                <a:gd name="T3" fmla="*/ 25 h 25"/>
                <a:gd name="T4" fmla="*/ 16 w 145"/>
                <a:gd name="T5" fmla="*/ 25 h 25"/>
                <a:gd name="T6" fmla="*/ 0 w 145"/>
                <a:gd name="T7" fmla="*/ 13 h 25"/>
                <a:gd name="T8" fmla="*/ 16 w 145"/>
                <a:gd name="T9" fmla="*/ 0 h 25"/>
                <a:gd name="T10" fmla="*/ 129 w 145"/>
                <a:gd name="T11" fmla="*/ 0 h 25"/>
                <a:gd name="T12" fmla="*/ 145 w 145"/>
                <a:gd name="T13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25">
                  <a:moveTo>
                    <a:pt x="145" y="13"/>
                  </a:moveTo>
                  <a:cubicBezTo>
                    <a:pt x="145" y="20"/>
                    <a:pt x="138" y="25"/>
                    <a:pt x="129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7" y="25"/>
                    <a:pt x="0" y="20"/>
                    <a:pt x="0" y="13"/>
                  </a:cubicBezTo>
                  <a:cubicBezTo>
                    <a:pt x="0" y="6"/>
                    <a:pt x="7" y="0"/>
                    <a:pt x="16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8" y="0"/>
                    <a:pt x="145" y="6"/>
                    <a:pt x="145" y="1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bg-BG">
                <a:solidFill>
                  <a:schemeClr val="lt1"/>
                </a:solidFill>
                <a:latin typeface="Roboto condensed"/>
                <a:cs typeface="Roboto condensed"/>
              </a:endParaRPr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4401979" y="3893731"/>
              <a:ext cx="340043" cy="58579"/>
            </a:xfrm>
            <a:custGeom>
              <a:avLst/>
              <a:gdLst>
                <a:gd name="T0" fmla="*/ 145 w 145"/>
                <a:gd name="T1" fmla="*/ 12 h 25"/>
                <a:gd name="T2" fmla="*/ 129 w 145"/>
                <a:gd name="T3" fmla="*/ 25 h 25"/>
                <a:gd name="T4" fmla="*/ 16 w 145"/>
                <a:gd name="T5" fmla="*/ 25 h 25"/>
                <a:gd name="T6" fmla="*/ 0 w 145"/>
                <a:gd name="T7" fmla="*/ 12 h 25"/>
                <a:gd name="T8" fmla="*/ 16 w 145"/>
                <a:gd name="T9" fmla="*/ 0 h 25"/>
                <a:gd name="T10" fmla="*/ 129 w 145"/>
                <a:gd name="T11" fmla="*/ 0 h 25"/>
                <a:gd name="T12" fmla="*/ 145 w 145"/>
                <a:gd name="T13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25">
                  <a:moveTo>
                    <a:pt x="145" y="12"/>
                  </a:moveTo>
                  <a:cubicBezTo>
                    <a:pt x="145" y="19"/>
                    <a:pt x="138" y="25"/>
                    <a:pt x="129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7" y="25"/>
                    <a:pt x="0" y="19"/>
                    <a:pt x="0" y="12"/>
                  </a:cubicBezTo>
                  <a:cubicBezTo>
                    <a:pt x="0" y="5"/>
                    <a:pt x="7" y="0"/>
                    <a:pt x="16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8" y="0"/>
                    <a:pt x="145" y="5"/>
                    <a:pt x="145" y="12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bg-BG">
                <a:solidFill>
                  <a:schemeClr val="lt1"/>
                </a:solidFill>
                <a:latin typeface="Roboto condensed"/>
                <a:cs typeface="Roboto condensed"/>
              </a:endParaRPr>
            </a:p>
          </p:txBody>
        </p:sp>
        <p:sp>
          <p:nvSpPr>
            <p:cNvPr id="27" name="Freeform 15"/>
            <p:cNvSpPr>
              <a:spLocks/>
            </p:cNvSpPr>
            <p:nvPr/>
          </p:nvSpPr>
          <p:spPr bwMode="auto">
            <a:xfrm>
              <a:off x="4474845" y="3959454"/>
              <a:ext cx="192882" cy="58579"/>
            </a:xfrm>
            <a:custGeom>
              <a:avLst/>
              <a:gdLst>
                <a:gd name="T0" fmla="*/ 82 w 82"/>
                <a:gd name="T1" fmla="*/ 0 h 25"/>
                <a:gd name="T2" fmla="*/ 41 w 82"/>
                <a:gd name="T3" fmla="*/ 25 h 25"/>
                <a:gd name="T4" fmla="*/ 0 w 82"/>
                <a:gd name="T5" fmla="*/ 0 h 25"/>
                <a:gd name="T6" fmla="*/ 82 w 82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25">
                  <a:moveTo>
                    <a:pt x="82" y="0"/>
                  </a:moveTo>
                  <a:cubicBezTo>
                    <a:pt x="82" y="14"/>
                    <a:pt x="64" y="25"/>
                    <a:pt x="41" y="25"/>
                  </a:cubicBezTo>
                  <a:cubicBezTo>
                    <a:pt x="18" y="25"/>
                    <a:pt x="0" y="14"/>
                    <a:pt x="0" y="0"/>
                  </a:cubicBezTo>
                  <a:lnTo>
                    <a:pt x="82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bg-BG">
                <a:solidFill>
                  <a:schemeClr val="lt1"/>
                </a:solidFill>
                <a:latin typeface="Roboto condensed"/>
                <a:cs typeface="Roboto condensed"/>
              </a:endParaRPr>
            </a:p>
          </p:txBody>
        </p:sp>
        <p:sp>
          <p:nvSpPr>
            <p:cNvPr id="34" name="Freeform 16"/>
            <p:cNvSpPr>
              <a:spLocks noEditPoints="1"/>
            </p:cNvSpPr>
            <p:nvPr/>
          </p:nvSpPr>
          <p:spPr bwMode="auto">
            <a:xfrm>
              <a:off x="4004787" y="2376399"/>
              <a:ext cx="1134428" cy="1364457"/>
            </a:xfrm>
            <a:custGeom>
              <a:avLst/>
              <a:gdLst>
                <a:gd name="T0" fmla="*/ 241 w 483"/>
                <a:gd name="T1" fmla="*/ 0 h 580"/>
                <a:gd name="T2" fmla="*/ 0 w 483"/>
                <a:gd name="T3" fmla="*/ 241 h 580"/>
                <a:gd name="T4" fmla="*/ 62 w 483"/>
                <a:gd name="T5" fmla="*/ 402 h 580"/>
                <a:gd name="T6" fmla="*/ 62 w 483"/>
                <a:gd name="T7" fmla="*/ 402 h 580"/>
                <a:gd name="T8" fmla="*/ 63 w 483"/>
                <a:gd name="T9" fmla="*/ 403 h 580"/>
                <a:gd name="T10" fmla="*/ 73 w 483"/>
                <a:gd name="T11" fmla="*/ 414 h 580"/>
                <a:gd name="T12" fmla="*/ 129 w 483"/>
                <a:gd name="T13" fmla="*/ 483 h 580"/>
                <a:gd name="T14" fmla="*/ 199 w 483"/>
                <a:gd name="T15" fmla="*/ 580 h 580"/>
                <a:gd name="T16" fmla="*/ 235 w 483"/>
                <a:gd name="T17" fmla="*/ 580 h 580"/>
                <a:gd name="T18" fmla="*/ 247 w 483"/>
                <a:gd name="T19" fmla="*/ 580 h 580"/>
                <a:gd name="T20" fmla="*/ 284 w 483"/>
                <a:gd name="T21" fmla="*/ 580 h 580"/>
                <a:gd name="T22" fmla="*/ 353 w 483"/>
                <a:gd name="T23" fmla="*/ 483 h 580"/>
                <a:gd name="T24" fmla="*/ 407 w 483"/>
                <a:gd name="T25" fmla="*/ 416 h 580"/>
                <a:gd name="T26" fmla="*/ 483 w 483"/>
                <a:gd name="T27" fmla="*/ 241 h 580"/>
                <a:gd name="T28" fmla="*/ 241 w 483"/>
                <a:gd name="T29" fmla="*/ 0 h 580"/>
                <a:gd name="T30" fmla="*/ 331 w 483"/>
                <a:gd name="T31" fmla="*/ 349 h 580"/>
                <a:gd name="T32" fmla="*/ 302 w 483"/>
                <a:gd name="T33" fmla="*/ 388 h 580"/>
                <a:gd name="T34" fmla="*/ 264 w 483"/>
                <a:gd name="T35" fmla="*/ 443 h 580"/>
                <a:gd name="T36" fmla="*/ 245 w 483"/>
                <a:gd name="T37" fmla="*/ 443 h 580"/>
                <a:gd name="T38" fmla="*/ 238 w 483"/>
                <a:gd name="T39" fmla="*/ 443 h 580"/>
                <a:gd name="T40" fmla="*/ 218 w 483"/>
                <a:gd name="T41" fmla="*/ 443 h 580"/>
                <a:gd name="T42" fmla="*/ 181 w 483"/>
                <a:gd name="T43" fmla="*/ 388 h 580"/>
                <a:gd name="T44" fmla="*/ 150 w 483"/>
                <a:gd name="T45" fmla="*/ 348 h 580"/>
                <a:gd name="T46" fmla="*/ 145 w 483"/>
                <a:gd name="T47" fmla="*/ 341 h 580"/>
                <a:gd name="T48" fmla="*/ 144 w 483"/>
                <a:gd name="T49" fmla="*/ 341 h 580"/>
                <a:gd name="T50" fmla="*/ 144 w 483"/>
                <a:gd name="T51" fmla="*/ 341 h 580"/>
                <a:gd name="T52" fmla="*/ 111 w 483"/>
                <a:gd name="T53" fmla="*/ 248 h 580"/>
                <a:gd name="T54" fmla="*/ 241 w 483"/>
                <a:gd name="T55" fmla="*/ 109 h 580"/>
                <a:gd name="T56" fmla="*/ 372 w 483"/>
                <a:gd name="T57" fmla="*/ 248 h 580"/>
                <a:gd name="T58" fmla="*/ 331 w 483"/>
                <a:gd name="T59" fmla="*/ 349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3" h="580">
                  <a:moveTo>
                    <a:pt x="241" y="0"/>
                  </a:moveTo>
                  <a:cubicBezTo>
                    <a:pt x="108" y="0"/>
                    <a:pt x="0" y="108"/>
                    <a:pt x="0" y="241"/>
                  </a:cubicBezTo>
                  <a:cubicBezTo>
                    <a:pt x="0" y="303"/>
                    <a:pt x="23" y="359"/>
                    <a:pt x="62" y="402"/>
                  </a:cubicBezTo>
                  <a:cubicBezTo>
                    <a:pt x="62" y="402"/>
                    <a:pt x="62" y="402"/>
                    <a:pt x="62" y="402"/>
                  </a:cubicBezTo>
                  <a:cubicBezTo>
                    <a:pt x="62" y="402"/>
                    <a:pt x="62" y="402"/>
                    <a:pt x="63" y="403"/>
                  </a:cubicBezTo>
                  <a:cubicBezTo>
                    <a:pt x="66" y="407"/>
                    <a:pt x="70" y="410"/>
                    <a:pt x="73" y="414"/>
                  </a:cubicBezTo>
                  <a:cubicBezTo>
                    <a:pt x="88" y="429"/>
                    <a:pt x="112" y="457"/>
                    <a:pt x="129" y="483"/>
                  </a:cubicBezTo>
                  <a:cubicBezTo>
                    <a:pt x="154" y="523"/>
                    <a:pt x="141" y="580"/>
                    <a:pt x="199" y="580"/>
                  </a:cubicBezTo>
                  <a:cubicBezTo>
                    <a:pt x="235" y="580"/>
                    <a:pt x="235" y="580"/>
                    <a:pt x="235" y="580"/>
                  </a:cubicBezTo>
                  <a:cubicBezTo>
                    <a:pt x="247" y="580"/>
                    <a:pt x="247" y="580"/>
                    <a:pt x="247" y="580"/>
                  </a:cubicBezTo>
                  <a:cubicBezTo>
                    <a:pt x="284" y="580"/>
                    <a:pt x="284" y="580"/>
                    <a:pt x="284" y="580"/>
                  </a:cubicBezTo>
                  <a:cubicBezTo>
                    <a:pt x="341" y="580"/>
                    <a:pt x="329" y="523"/>
                    <a:pt x="353" y="483"/>
                  </a:cubicBezTo>
                  <a:cubicBezTo>
                    <a:pt x="369" y="458"/>
                    <a:pt x="393" y="431"/>
                    <a:pt x="407" y="416"/>
                  </a:cubicBezTo>
                  <a:cubicBezTo>
                    <a:pt x="454" y="372"/>
                    <a:pt x="483" y="310"/>
                    <a:pt x="483" y="241"/>
                  </a:cubicBezTo>
                  <a:cubicBezTo>
                    <a:pt x="483" y="108"/>
                    <a:pt x="375" y="0"/>
                    <a:pt x="241" y="0"/>
                  </a:cubicBezTo>
                  <a:close/>
                  <a:moveTo>
                    <a:pt x="331" y="349"/>
                  </a:moveTo>
                  <a:cubicBezTo>
                    <a:pt x="323" y="358"/>
                    <a:pt x="311" y="373"/>
                    <a:pt x="302" y="388"/>
                  </a:cubicBezTo>
                  <a:cubicBezTo>
                    <a:pt x="289" y="411"/>
                    <a:pt x="295" y="443"/>
                    <a:pt x="264" y="443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38" y="443"/>
                    <a:pt x="238" y="443"/>
                    <a:pt x="238" y="443"/>
                  </a:cubicBezTo>
                  <a:cubicBezTo>
                    <a:pt x="218" y="443"/>
                    <a:pt x="218" y="443"/>
                    <a:pt x="218" y="443"/>
                  </a:cubicBezTo>
                  <a:cubicBezTo>
                    <a:pt x="187" y="443"/>
                    <a:pt x="194" y="411"/>
                    <a:pt x="181" y="388"/>
                  </a:cubicBezTo>
                  <a:cubicBezTo>
                    <a:pt x="172" y="372"/>
                    <a:pt x="158" y="356"/>
                    <a:pt x="150" y="348"/>
                  </a:cubicBezTo>
                  <a:cubicBezTo>
                    <a:pt x="148" y="345"/>
                    <a:pt x="146" y="343"/>
                    <a:pt x="145" y="341"/>
                  </a:cubicBezTo>
                  <a:cubicBezTo>
                    <a:pt x="144" y="341"/>
                    <a:pt x="144" y="341"/>
                    <a:pt x="144" y="341"/>
                  </a:cubicBezTo>
                  <a:cubicBezTo>
                    <a:pt x="144" y="341"/>
                    <a:pt x="144" y="341"/>
                    <a:pt x="144" y="341"/>
                  </a:cubicBezTo>
                  <a:cubicBezTo>
                    <a:pt x="123" y="316"/>
                    <a:pt x="111" y="284"/>
                    <a:pt x="111" y="248"/>
                  </a:cubicBezTo>
                  <a:cubicBezTo>
                    <a:pt x="111" y="171"/>
                    <a:pt x="169" y="109"/>
                    <a:pt x="241" y="109"/>
                  </a:cubicBezTo>
                  <a:cubicBezTo>
                    <a:pt x="314" y="109"/>
                    <a:pt x="372" y="171"/>
                    <a:pt x="372" y="248"/>
                  </a:cubicBezTo>
                  <a:cubicBezTo>
                    <a:pt x="372" y="288"/>
                    <a:pt x="356" y="323"/>
                    <a:pt x="331" y="349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bg-BG">
                <a:solidFill>
                  <a:schemeClr val="lt1"/>
                </a:solidFill>
                <a:latin typeface="Roboto condensed"/>
                <a:cs typeface="Roboto condensed"/>
              </a:endParaRPr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06" y="3343864"/>
            <a:ext cx="934110" cy="925158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125" y="1924984"/>
            <a:ext cx="934110" cy="925158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006" y="1337264"/>
            <a:ext cx="934110" cy="925158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86" y="1924984"/>
            <a:ext cx="934110" cy="925158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606" y="3343864"/>
            <a:ext cx="934110" cy="925158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86" y="4762745"/>
            <a:ext cx="934110" cy="925158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125" y="4762745"/>
            <a:ext cx="934110" cy="925158"/>
          </a:xfrm>
          <a:prstGeom prst="rect">
            <a:avLst/>
          </a:prstGeom>
        </p:spPr>
      </p:pic>
      <p:grpSp>
        <p:nvGrpSpPr>
          <p:cNvPr id="61" name="组合 60"/>
          <p:cNvGrpSpPr/>
          <p:nvPr/>
        </p:nvGrpSpPr>
        <p:grpSpPr>
          <a:xfrm>
            <a:off x="1745422" y="4837843"/>
            <a:ext cx="2339102" cy="1091785"/>
            <a:chOff x="1288497" y="2488346"/>
            <a:chExt cx="2339102" cy="1091785"/>
          </a:xfrm>
        </p:grpSpPr>
        <p:sp>
          <p:nvSpPr>
            <p:cNvPr id="62" name="文本框 61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63" name="AutoShape 3"/>
            <p:cNvSpPr>
              <a:spLocks/>
            </p:cNvSpPr>
            <p:nvPr/>
          </p:nvSpPr>
          <p:spPr bwMode="auto">
            <a:xfrm>
              <a:off x="1288497" y="2965768"/>
              <a:ext cx="2339102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092279" y="3438877"/>
            <a:ext cx="2339102" cy="1091785"/>
            <a:chOff x="1288497" y="2488346"/>
            <a:chExt cx="2339102" cy="1091785"/>
          </a:xfrm>
        </p:grpSpPr>
        <p:sp>
          <p:nvSpPr>
            <p:cNvPr id="65" name="文本框 64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66" name="AutoShape 3"/>
            <p:cNvSpPr>
              <a:spLocks/>
            </p:cNvSpPr>
            <p:nvPr/>
          </p:nvSpPr>
          <p:spPr bwMode="auto">
            <a:xfrm>
              <a:off x="1288497" y="2965768"/>
              <a:ext cx="2339102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601897" y="1975932"/>
            <a:ext cx="2339102" cy="1091785"/>
            <a:chOff x="1288497" y="2488346"/>
            <a:chExt cx="2339102" cy="1091785"/>
          </a:xfrm>
        </p:grpSpPr>
        <p:sp>
          <p:nvSpPr>
            <p:cNvPr id="68" name="文本框 67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69" name="AutoShape 3"/>
            <p:cNvSpPr>
              <a:spLocks/>
            </p:cNvSpPr>
            <p:nvPr/>
          </p:nvSpPr>
          <p:spPr bwMode="auto">
            <a:xfrm>
              <a:off x="1288497" y="2965768"/>
              <a:ext cx="2339102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8372815" y="4837843"/>
            <a:ext cx="2339102" cy="1091785"/>
            <a:chOff x="1288497" y="2488346"/>
            <a:chExt cx="2339102" cy="1091785"/>
          </a:xfrm>
        </p:grpSpPr>
        <p:sp>
          <p:nvSpPr>
            <p:cNvPr id="71" name="文本框 70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72" name="AutoShape 3"/>
            <p:cNvSpPr>
              <a:spLocks/>
            </p:cNvSpPr>
            <p:nvPr/>
          </p:nvSpPr>
          <p:spPr bwMode="auto">
            <a:xfrm>
              <a:off x="1288497" y="2965768"/>
              <a:ext cx="2339102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8873215" y="3438877"/>
            <a:ext cx="2339102" cy="1091785"/>
            <a:chOff x="1288497" y="2488346"/>
            <a:chExt cx="2339102" cy="1091785"/>
          </a:xfrm>
        </p:grpSpPr>
        <p:sp>
          <p:nvSpPr>
            <p:cNvPr id="74" name="文本框 73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75" name="AutoShape 3"/>
            <p:cNvSpPr>
              <a:spLocks/>
            </p:cNvSpPr>
            <p:nvPr/>
          </p:nvSpPr>
          <p:spPr bwMode="auto">
            <a:xfrm>
              <a:off x="1288497" y="2965768"/>
              <a:ext cx="2339102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8636712" y="1975932"/>
            <a:ext cx="2339102" cy="1091785"/>
            <a:chOff x="1288497" y="2488346"/>
            <a:chExt cx="2339102" cy="1091785"/>
          </a:xfrm>
        </p:grpSpPr>
        <p:sp>
          <p:nvSpPr>
            <p:cNvPr id="77" name="文本框 76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78" name="AutoShape 3"/>
            <p:cNvSpPr>
              <a:spLocks/>
            </p:cNvSpPr>
            <p:nvPr/>
          </p:nvSpPr>
          <p:spPr bwMode="auto">
            <a:xfrm>
              <a:off x="1288497" y="2965768"/>
              <a:ext cx="2339102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pic>
        <p:nvPicPr>
          <p:cNvPr id="79" name="图片 7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224" y="3169393"/>
            <a:ext cx="1248230" cy="1274100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1175672" y="3238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在此输入标题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31" y="106877"/>
            <a:ext cx="894212" cy="885640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364963" y="231557"/>
            <a:ext cx="61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6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68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70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72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74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63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0.27136 -2.59259E-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8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41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300" y="0"/>
            <a:ext cx="10287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" y="0"/>
            <a:ext cx="6328228" cy="6858000"/>
          </a:xfrm>
          <a:prstGeom prst="rect">
            <a:avLst/>
          </a:prstGeom>
          <a:gradFill flip="none" rotWithShape="1">
            <a:gsLst>
              <a:gs pos="43000">
                <a:srgbClr val="FFFFFF"/>
              </a:gs>
              <a:gs pos="8400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58881" y="777059"/>
            <a:ext cx="3603872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250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90767" y="3892859"/>
            <a:ext cx="37552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汉仪综艺体简" panose="02010609000101010101" pitchFamily="49" charset="-122"/>
              </a:rPr>
              <a:t>PART THREE</a:t>
            </a:r>
            <a:endParaRPr lang="zh-CN" altLang="en-US" sz="4800" spc="6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汉仪综艺体简" panose="0201060900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01370" y="361215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_GBK" panose="02000000000000000000" pitchFamily="2" charset="-122"/>
                <a:ea typeface="方正特雅宋_GBK" panose="02000000000000000000" pitchFamily="2" charset="-122"/>
              </a:rPr>
              <a:t>输入文本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588" y="3381796"/>
            <a:ext cx="270600" cy="26800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660" y="3381796"/>
            <a:ext cx="270600" cy="26800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32" y="3381796"/>
            <a:ext cx="270600" cy="26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0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autoRev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4.16667E-6 -1.11022E-16 L -4.16667E-6 -0.09074 " pathEditMode="relative" rAng="0" ptsTypes="AA">
                                      <p:cBhvr>
                                        <p:cTn id="24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53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4" presetClass="path" presetSubtype="0" accel="64000" decel="36000" autoRev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2.29167E-6 -1.11022E-16 L 2.29167E-6 -0.1125 " pathEditMode="relative" rAng="0" ptsTypes="AA">
                                      <p:cBhvr>
                                        <p:cTn id="31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62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4" presetClass="path" presetSubtype="0" accel="33000" decel="67000" autoRev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1.45833E-6 -1.11022E-16 L -1.45833E-6 -0.09653 " pathEditMode="relative" rAng="0" ptsTypes="AA">
                                      <p:cBhvr>
                                        <p:cTn id="38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3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nodeType="withEffect">
                                  <p:stCondLst>
                                    <p:cond delay="7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-2179718" y="-3483197"/>
            <a:ext cx="5489889" cy="548988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-2985969" y="-3797299"/>
            <a:ext cx="6751555" cy="6751555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670952" y="5556481"/>
            <a:ext cx="5489889" cy="548988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574421" y="5213351"/>
            <a:ext cx="6751555" cy="6751555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16"/>
          <p:cNvSpPr/>
          <p:nvPr/>
        </p:nvSpPr>
        <p:spPr>
          <a:xfrm>
            <a:off x="2904564" y="2003357"/>
            <a:ext cx="9287435" cy="3057526"/>
          </a:xfrm>
          <a:prstGeom prst="rect">
            <a:avLst/>
          </a:prstGeom>
          <a:solidFill>
            <a:srgbClr val="3283B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8"/>
          <p:cNvSpPr txBox="1"/>
          <p:nvPr/>
        </p:nvSpPr>
        <p:spPr>
          <a:xfrm>
            <a:off x="3591253" y="2805515"/>
            <a:ext cx="7498575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RAPIDPPT, the leader of professional PPT designer in China.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5years of making professional PPT, 500 case studies for the classical PPT, make sure you will be satisfied.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8"/>
          <a:stretch/>
        </p:blipFill>
        <p:spPr>
          <a:xfrm>
            <a:off x="-38101" y="2003357"/>
            <a:ext cx="2942663" cy="3057526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175672" y="3238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在此输入标题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31" y="106877"/>
            <a:ext cx="894212" cy="88564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59352" y="231557"/>
            <a:ext cx="62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4914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0.27136 -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4" grpId="0" animBg="1"/>
      <p:bldP spid="15" grpId="0" animBg="1"/>
      <p:bldP spid="6" grpId="0" animBg="1"/>
      <p:bldP spid="8" grpId="0"/>
      <p:bldP spid="19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42"/>
          <p:cNvCxnSpPr/>
          <p:nvPr/>
        </p:nvCxnSpPr>
        <p:spPr>
          <a:xfrm flipH="1">
            <a:off x="2689938" y="2402084"/>
            <a:ext cx="780818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45"/>
          <p:cNvCxnSpPr/>
          <p:nvPr/>
        </p:nvCxnSpPr>
        <p:spPr>
          <a:xfrm>
            <a:off x="8952512" y="2402084"/>
            <a:ext cx="54955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48"/>
          <p:cNvCxnSpPr/>
          <p:nvPr/>
        </p:nvCxnSpPr>
        <p:spPr>
          <a:xfrm flipH="1">
            <a:off x="3596695" y="4142324"/>
            <a:ext cx="828904" cy="78539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51"/>
          <p:cNvCxnSpPr/>
          <p:nvPr/>
        </p:nvCxnSpPr>
        <p:spPr>
          <a:xfrm>
            <a:off x="8034307" y="4057601"/>
            <a:ext cx="918205" cy="89530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6"/>
          <p:cNvCxnSpPr/>
          <p:nvPr/>
        </p:nvCxnSpPr>
        <p:spPr>
          <a:xfrm>
            <a:off x="6197896" y="4822391"/>
            <a:ext cx="0" cy="39384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/>
          <p:cNvGrpSpPr/>
          <p:nvPr/>
        </p:nvGrpSpPr>
        <p:grpSpPr>
          <a:xfrm>
            <a:off x="4306530" y="1719727"/>
            <a:ext cx="870120" cy="1083070"/>
            <a:chOff x="4306530" y="1719727"/>
            <a:chExt cx="870120" cy="1083070"/>
          </a:xfrm>
        </p:grpSpPr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4306530" y="1719727"/>
              <a:ext cx="870120" cy="1083070"/>
            </a:xfrm>
            <a:custGeom>
              <a:avLst/>
              <a:gdLst>
                <a:gd name="T0" fmla="*/ 603250 w 203"/>
                <a:gd name="T1" fmla="*/ 518470 h 252"/>
                <a:gd name="T2" fmla="*/ 175329 w 203"/>
                <a:gd name="T3" fmla="*/ 750888 h 252"/>
                <a:gd name="T4" fmla="*/ 29717 w 203"/>
                <a:gd name="T5" fmla="*/ 0 h 252"/>
                <a:gd name="T6" fmla="*/ 514100 w 203"/>
                <a:gd name="T7" fmla="*/ 56615 h 252"/>
                <a:gd name="T8" fmla="*/ 508156 w 203"/>
                <a:gd name="T9" fmla="*/ 140047 h 252"/>
                <a:gd name="T10" fmla="*/ 603250 w 203"/>
                <a:gd name="T11" fmla="*/ 518470 h 2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3" h="252">
                  <a:moveTo>
                    <a:pt x="203" y="174"/>
                  </a:moveTo>
                  <a:cubicBezTo>
                    <a:pt x="59" y="252"/>
                    <a:pt x="59" y="252"/>
                    <a:pt x="59" y="252"/>
                  </a:cubicBezTo>
                  <a:cubicBezTo>
                    <a:pt x="17" y="175"/>
                    <a:pt x="0" y="87"/>
                    <a:pt x="10" y="0"/>
                  </a:cubicBezTo>
                  <a:cubicBezTo>
                    <a:pt x="173" y="19"/>
                    <a:pt x="173" y="19"/>
                    <a:pt x="173" y="19"/>
                  </a:cubicBezTo>
                  <a:cubicBezTo>
                    <a:pt x="172" y="28"/>
                    <a:pt x="171" y="38"/>
                    <a:pt x="171" y="47"/>
                  </a:cubicBezTo>
                  <a:cubicBezTo>
                    <a:pt x="171" y="93"/>
                    <a:pt x="183" y="136"/>
                    <a:pt x="203" y="174"/>
                  </a:cubicBezTo>
                  <a:close/>
                </a:path>
              </a:pathLst>
            </a:custGeom>
            <a:solidFill>
              <a:srgbClr val="3283BF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5"/>
            <p:cNvSpPr>
              <a:spLocks noEditPoints="1"/>
            </p:cNvSpPr>
            <p:nvPr/>
          </p:nvSpPr>
          <p:spPr bwMode="auto">
            <a:xfrm>
              <a:off x="4583593" y="1884591"/>
              <a:ext cx="313702" cy="556418"/>
            </a:xfrm>
            <a:custGeom>
              <a:avLst/>
              <a:gdLst>
                <a:gd name="T0" fmla="*/ 189958 w 79"/>
                <a:gd name="T1" fmla="*/ 0 h 140"/>
                <a:gd name="T2" fmla="*/ 27530 w 79"/>
                <a:gd name="T3" fmla="*/ 0 h 140"/>
                <a:gd name="T4" fmla="*/ 0 w 79"/>
                <a:gd name="T5" fmla="*/ 30310 h 140"/>
                <a:gd name="T6" fmla="*/ 0 w 79"/>
                <a:gd name="T7" fmla="*/ 358208 h 140"/>
                <a:gd name="T8" fmla="*/ 27530 w 79"/>
                <a:gd name="T9" fmla="*/ 385762 h 140"/>
                <a:gd name="T10" fmla="*/ 189958 w 79"/>
                <a:gd name="T11" fmla="*/ 385762 h 140"/>
                <a:gd name="T12" fmla="*/ 217488 w 79"/>
                <a:gd name="T13" fmla="*/ 358208 h 140"/>
                <a:gd name="T14" fmla="*/ 217488 w 79"/>
                <a:gd name="T15" fmla="*/ 30310 h 140"/>
                <a:gd name="T16" fmla="*/ 189958 w 79"/>
                <a:gd name="T17" fmla="*/ 0 h 140"/>
                <a:gd name="T18" fmla="*/ 107367 w 79"/>
                <a:gd name="T19" fmla="*/ 358208 h 140"/>
                <a:gd name="T20" fmla="*/ 90849 w 79"/>
                <a:gd name="T21" fmla="*/ 338919 h 140"/>
                <a:gd name="T22" fmla="*/ 107367 w 79"/>
                <a:gd name="T23" fmla="*/ 322387 h 140"/>
                <a:gd name="T24" fmla="*/ 126639 w 79"/>
                <a:gd name="T25" fmla="*/ 338919 h 140"/>
                <a:gd name="T26" fmla="*/ 107367 w 79"/>
                <a:gd name="T27" fmla="*/ 358208 h 140"/>
                <a:gd name="T28" fmla="*/ 195464 w 79"/>
                <a:gd name="T29" fmla="*/ 297588 h 140"/>
                <a:gd name="T30" fmla="*/ 19271 w 79"/>
                <a:gd name="T31" fmla="*/ 297588 h 140"/>
                <a:gd name="T32" fmla="*/ 19271 w 79"/>
                <a:gd name="T33" fmla="*/ 49598 h 140"/>
                <a:gd name="T34" fmla="*/ 195464 w 79"/>
                <a:gd name="T35" fmla="*/ 49598 h 140"/>
                <a:gd name="T36" fmla="*/ 195464 w 79"/>
                <a:gd name="T37" fmla="*/ 297588 h 140"/>
                <a:gd name="T38" fmla="*/ 145910 w 79"/>
                <a:gd name="T39" fmla="*/ 30310 h 140"/>
                <a:gd name="T40" fmla="*/ 71578 w 79"/>
                <a:gd name="T41" fmla="*/ 30310 h 140"/>
                <a:gd name="T42" fmla="*/ 71578 w 79"/>
                <a:gd name="T43" fmla="*/ 22044 h 140"/>
                <a:gd name="T44" fmla="*/ 145910 w 79"/>
                <a:gd name="T45" fmla="*/ 22044 h 140"/>
                <a:gd name="T46" fmla="*/ 145910 w 79"/>
                <a:gd name="T47" fmla="*/ 30310 h 140"/>
                <a:gd name="T48" fmla="*/ 178946 w 79"/>
                <a:gd name="T49" fmla="*/ 24799 h 140"/>
                <a:gd name="T50" fmla="*/ 170687 w 79"/>
                <a:gd name="T51" fmla="*/ 33065 h 140"/>
                <a:gd name="T52" fmla="*/ 162428 w 79"/>
                <a:gd name="T53" fmla="*/ 24799 h 140"/>
                <a:gd name="T54" fmla="*/ 170687 w 79"/>
                <a:gd name="T55" fmla="*/ 19288 h 140"/>
                <a:gd name="T56" fmla="*/ 178946 w 79"/>
                <a:gd name="T57" fmla="*/ 24799 h 14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9" h="140">
                  <a:moveTo>
                    <a:pt x="69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5"/>
                    <a:pt x="4" y="140"/>
                    <a:pt x="10" y="140"/>
                  </a:cubicBezTo>
                  <a:cubicBezTo>
                    <a:pt x="69" y="140"/>
                    <a:pt x="69" y="140"/>
                    <a:pt x="69" y="140"/>
                  </a:cubicBezTo>
                  <a:cubicBezTo>
                    <a:pt x="74" y="140"/>
                    <a:pt x="79" y="135"/>
                    <a:pt x="79" y="130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5"/>
                    <a:pt x="74" y="0"/>
                    <a:pt x="69" y="0"/>
                  </a:cubicBezTo>
                  <a:close/>
                  <a:moveTo>
                    <a:pt x="39" y="130"/>
                  </a:moveTo>
                  <a:cubicBezTo>
                    <a:pt x="36" y="130"/>
                    <a:pt x="33" y="127"/>
                    <a:pt x="33" y="123"/>
                  </a:cubicBezTo>
                  <a:cubicBezTo>
                    <a:pt x="33" y="120"/>
                    <a:pt x="36" y="117"/>
                    <a:pt x="39" y="117"/>
                  </a:cubicBezTo>
                  <a:cubicBezTo>
                    <a:pt x="43" y="117"/>
                    <a:pt x="46" y="120"/>
                    <a:pt x="46" y="123"/>
                  </a:cubicBezTo>
                  <a:cubicBezTo>
                    <a:pt x="46" y="127"/>
                    <a:pt x="43" y="130"/>
                    <a:pt x="39" y="130"/>
                  </a:cubicBezTo>
                  <a:close/>
                  <a:moveTo>
                    <a:pt x="71" y="108"/>
                  </a:moveTo>
                  <a:cubicBezTo>
                    <a:pt x="7" y="108"/>
                    <a:pt x="7" y="108"/>
                    <a:pt x="7" y="10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1" y="18"/>
                    <a:pt x="71" y="18"/>
                    <a:pt x="71" y="18"/>
                  </a:cubicBezTo>
                  <a:lnTo>
                    <a:pt x="71" y="108"/>
                  </a:lnTo>
                  <a:close/>
                  <a:moveTo>
                    <a:pt x="53" y="11"/>
                  </a:moveTo>
                  <a:cubicBezTo>
                    <a:pt x="26" y="11"/>
                    <a:pt x="26" y="11"/>
                    <a:pt x="26" y="11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53" y="8"/>
                    <a:pt x="53" y="8"/>
                    <a:pt x="53" y="8"/>
                  </a:cubicBezTo>
                  <a:lnTo>
                    <a:pt x="53" y="11"/>
                  </a:lnTo>
                  <a:close/>
                  <a:moveTo>
                    <a:pt x="65" y="9"/>
                  </a:moveTo>
                  <a:cubicBezTo>
                    <a:pt x="65" y="11"/>
                    <a:pt x="63" y="12"/>
                    <a:pt x="62" y="12"/>
                  </a:cubicBezTo>
                  <a:cubicBezTo>
                    <a:pt x="60" y="12"/>
                    <a:pt x="59" y="11"/>
                    <a:pt x="59" y="9"/>
                  </a:cubicBezTo>
                  <a:cubicBezTo>
                    <a:pt x="59" y="8"/>
                    <a:pt x="60" y="7"/>
                    <a:pt x="62" y="7"/>
                  </a:cubicBezTo>
                  <a:cubicBezTo>
                    <a:pt x="63" y="7"/>
                    <a:pt x="65" y="8"/>
                    <a:pt x="65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223722" y="1646453"/>
            <a:ext cx="810586" cy="1087649"/>
            <a:chOff x="7223722" y="1646453"/>
            <a:chExt cx="810586" cy="1087649"/>
          </a:xfrm>
        </p:grpSpPr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7223722" y="1646453"/>
              <a:ext cx="810586" cy="1087649"/>
            </a:xfrm>
            <a:custGeom>
              <a:avLst/>
              <a:gdLst>
                <a:gd name="T0" fmla="*/ 80282 w 189"/>
                <a:gd name="T1" fmla="*/ 68551 h 253"/>
                <a:gd name="T2" fmla="*/ 523321 w 189"/>
                <a:gd name="T3" fmla="*/ 0 h 253"/>
                <a:gd name="T4" fmla="*/ 410331 w 189"/>
                <a:gd name="T5" fmla="*/ 754063 h 253"/>
                <a:gd name="T6" fmla="*/ 0 w 189"/>
                <a:gd name="T7" fmla="*/ 554370 h 253"/>
                <a:gd name="T8" fmla="*/ 89202 w 189"/>
                <a:gd name="T9" fmla="*/ 190751 h 253"/>
                <a:gd name="T10" fmla="*/ 80282 w 189"/>
                <a:gd name="T11" fmla="*/ 68551 h 2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9" h="253">
                  <a:moveTo>
                    <a:pt x="27" y="23"/>
                  </a:moveTo>
                  <a:cubicBezTo>
                    <a:pt x="176" y="0"/>
                    <a:pt x="176" y="0"/>
                    <a:pt x="176" y="0"/>
                  </a:cubicBezTo>
                  <a:cubicBezTo>
                    <a:pt x="189" y="86"/>
                    <a:pt x="176" y="175"/>
                    <a:pt x="138" y="253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19" y="150"/>
                    <a:pt x="30" y="108"/>
                    <a:pt x="30" y="64"/>
                  </a:cubicBezTo>
                  <a:cubicBezTo>
                    <a:pt x="30" y="50"/>
                    <a:pt x="29" y="36"/>
                    <a:pt x="27" y="23"/>
                  </a:cubicBezTo>
                  <a:close/>
                </a:path>
              </a:pathLst>
            </a:custGeom>
            <a:solidFill>
              <a:srgbClr val="3283BF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6"/>
            <p:cNvSpPr>
              <a:spLocks noEditPoints="1"/>
            </p:cNvSpPr>
            <p:nvPr/>
          </p:nvSpPr>
          <p:spPr bwMode="auto">
            <a:xfrm>
              <a:off x="7445831" y="1893751"/>
              <a:ext cx="398423" cy="547259"/>
            </a:xfrm>
            <a:custGeom>
              <a:avLst/>
              <a:gdLst>
                <a:gd name="T0" fmla="*/ 250942 w 109"/>
                <a:gd name="T1" fmla="*/ 0 h 150"/>
                <a:gd name="T2" fmla="*/ 25348 w 109"/>
                <a:gd name="T3" fmla="*/ 0 h 150"/>
                <a:gd name="T4" fmla="*/ 0 w 109"/>
                <a:gd name="T5" fmla="*/ 27765 h 150"/>
                <a:gd name="T6" fmla="*/ 0 w 109"/>
                <a:gd name="T7" fmla="*/ 353378 h 150"/>
                <a:gd name="T8" fmla="*/ 25348 w 109"/>
                <a:gd name="T9" fmla="*/ 378619 h 150"/>
                <a:gd name="T10" fmla="*/ 250942 w 109"/>
                <a:gd name="T11" fmla="*/ 378619 h 150"/>
                <a:gd name="T12" fmla="*/ 276290 w 109"/>
                <a:gd name="T13" fmla="*/ 353378 h 150"/>
                <a:gd name="T14" fmla="*/ 276290 w 109"/>
                <a:gd name="T15" fmla="*/ 27765 h 150"/>
                <a:gd name="T16" fmla="*/ 250942 w 109"/>
                <a:gd name="T17" fmla="*/ 0 h 150"/>
                <a:gd name="T18" fmla="*/ 136878 w 109"/>
                <a:gd name="T19" fmla="*/ 368522 h 150"/>
                <a:gd name="T20" fmla="*/ 121669 w 109"/>
                <a:gd name="T21" fmla="*/ 353378 h 150"/>
                <a:gd name="T22" fmla="*/ 136878 w 109"/>
                <a:gd name="T23" fmla="*/ 338233 h 150"/>
                <a:gd name="T24" fmla="*/ 152086 w 109"/>
                <a:gd name="T25" fmla="*/ 353378 h 150"/>
                <a:gd name="T26" fmla="*/ 136878 w 109"/>
                <a:gd name="T27" fmla="*/ 368522 h 150"/>
                <a:gd name="T28" fmla="*/ 250942 w 109"/>
                <a:gd name="T29" fmla="*/ 325612 h 150"/>
                <a:gd name="T30" fmla="*/ 25348 w 109"/>
                <a:gd name="T31" fmla="*/ 325612 h 150"/>
                <a:gd name="T32" fmla="*/ 25348 w 109"/>
                <a:gd name="T33" fmla="*/ 32814 h 150"/>
                <a:gd name="T34" fmla="*/ 250942 w 109"/>
                <a:gd name="T35" fmla="*/ 32814 h 150"/>
                <a:gd name="T36" fmla="*/ 250942 w 109"/>
                <a:gd name="T37" fmla="*/ 325612 h 15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9" h="150">
                  <a:moveTo>
                    <a:pt x="99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6"/>
                    <a:pt x="4" y="150"/>
                    <a:pt x="10" y="150"/>
                  </a:cubicBezTo>
                  <a:cubicBezTo>
                    <a:pt x="99" y="150"/>
                    <a:pt x="99" y="150"/>
                    <a:pt x="99" y="150"/>
                  </a:cubicBezTo>
                  <a:cubicBezTo>
                    <a:pt x="104" y="150"/>
                    <a:pt x="109" y="146"/>
                    <a:pt x="109" y="140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109" y="5"/>
                    <a:pt x="104" y="0"/>
                    <a:pt x="99" y="0"/>
                  </a:cubicBezTo>
                  <a:close/>
                  <a:moveTo>
                    <a:pt x="54" y="146"/>
                  </a:moveTo>
                  <a:cubicBezTo>
                    <a:pt x="51" y="146"/>
                    <a:pt x="48" y="144"/>
                    <a:pt x="48" y="140"/>
                  </a:cubicBezTo>
                  <a:cubicBezTo>
                    <a:pt x="48" y="137"/>
                    <a:pt x="51" y="134"/>
                    <a:pt x="54" y="134"/>
                  </a:cubicBezTo>
                  <a:cubicBezTo>
                    <a:pt x="58" y="134"/>
                    <a:pt x="60" y="137"/>
                    <a:pt x="60" y="140"/>
                  </a:cubicBezTo>
                  <a:cubicBezTo>
                    <a:pt x="60" y="144"/>
                    <a:pt x="58" y="146"/>
                    <a:pt x="54" y="146"/>
                  </a:cubicBezTo>
                  <a:close/>
                  <a:moveTo>
                    <a:pt x="99" y="129"/>
                  </a:moveTo>
                  <a:cubicBezTo>
                    <a:pt x="10" y="129"/>
                    <a:pt x="10" y="129"/>
                    <a:pt x="10" y="129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9" y="13"/>
                    <a:pt x="99" y="13"/>
                    <a:pt x="99" y="13"/>
                  </a:cubicBezTo>
                  <a:lnTo>
                    <a:pt x="99" y="1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661446" y="2571528"/>
            <a:ext cx="1108258" cy="1078490"/>
            <a:chOff x="4661446" y="2571528"/>
            <a:chExt cx="1108258" cy="1078490"/>
          </a:xfrm>
        </p:grpSpPr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4661446" y="2571528"/>
              <a:ext cx="1108258" cy="1078490"/>
            </a:xfrm>
            <a:custGeom>
              <a:avLst/>
              <a:gdLst>
                <a:gd name="T0" fmla="*/ 768350 w 258"/>
                <a:gd name="T1" fmla="*/ 297894 h 251"/>
                <a:gd name="T2" fmla="*/ 601576 w 258"/>
                <a:gd name="T3" fmla="*/ 747713 h 251"/>
                <a:gd name="T4" fmla="*/ 0 w 258"/>
                <a:gd name="T5" fmla="*/ 277041 h 251"/>
                <a:gd name="T6" fmla="*/ 399066 w 258"/>
                <a:gd name="T7" fmla="*/ 0 h 251"/>
                <a:gd name="T8" fmla="*/ 768350 w 258"/>
                <a:gd name="T9" fmla="*/ 297894 h 2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8" h="251">
                  <a:moveTo>
                    <a:pt x="258" y="100"/>
                  </a:moveTo>
                  <a:cubicBezTo>
                    <a:pt x="202" y="251"/>
                    <a:pt x="202" y="251"/>
                    <a:pt x="202" y="251"/>
                  </a:cubicBezTo>
                  <a:cubicBezTo>
                    <a:pt x="120" y="220"/>
                    <a:pt x="49" y="165"/>
                    <a:pt x="0" y="93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64" y="45"/>
                    <a:pt x="208" y="80"/>
                    <a:pt x="258" y="100"/>
                  </a:cubicBezTo>
                  <a:close/>
                </a:path>
              </a:pathLst>
            </a:custGeom>
            <a:solidFill>
              <a:srgbClr val="56B3E0">
                <a:alpha val="75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" name="Group 28"/>
            <p:cNvGrpSpPr/>
            <p:nvPr/>
          </p:nvGrpSpPr>
          <p:grpSpPr>
            <a:xfrm>
              <a:off x="4971314" y="2887238"/>
              <a:ext cx="488519" cy="360056"/>
              <a:chOff x="2538413" y="2725738"/>
              <a:chExt cx="428625" cy="315912"/>
            </a:xfrm>
            <a:solidFill>
              <a:schemeClr val="bg1"/>
            </a:solidFill>
          </p:grpSpPr>
          <p:sp>
            <p:nvSpPr>
              <p:cNvPr id="23" name="Freeform 9"/>
              <p:cNvSpPr>
                <a:spLocks noEditPoints="1"/>
              </p:cNvSpPr>
              <p:nvPr/>
            </p:nvSpPr>
            <p:spPr bwMode="auto">
              <a:xfrm>
                <a:off x="2549525" y="2725738"/>
                <a:ext cx="409575" cy="250825"/>
              </a:xfrm>
              <a:custGeom>
                <a:avLst/>
                <a:gdLst>
                  <a:gd name="T0" fmla="*/ 258 w 258"/>
                  <a:gd name="T1" fmla="*/ 0 h 158"/>
                  <a:gd name="T2" fmla="*/ 0 w 258"/>
                  <a:gd name="T3" fmla="*/ 0 h 158"/>
                  <a:gd name="T4" fmla="*/ 0 w 258"/>
                  <a:gd name="T5" fmla="*/ 158 h 158"/>
                  <a:gd name="T6" fmla="*/ 258 w 258"/>
                  <a:gd name="T7" fmla="*/ 158 h 158"/>
                  <a:gd name="T8" fmla="*/ 258 w 258"/>
                  <a:gd name="T9" fmla="*/ 0 h 158"/>
                  <a:gd name="T10" fmla="*/ 247 w 258"/>
                  <a:gd name="T11" fmla="*/ 145 h 158"/>
                  <a:gd name="T12" fmla="*/ 10 w 258"/>
                  <a:gd name="T13" fmla="*/ 145 h 158"/>
                  <a:gd name="T14" fmla="*/ 10 w 258"/>
                  <a:gd name="T15" fmla="*/ 12 h 158"/>
                  <a:gd name="T16" fmla="*/ 247 w 258"/>
                  <a:gd name="T17" fmla="*/ 12 h 158"/>
                  <a:gd name="T18" fmla="*/ 247 w 258"/>
                  <a:gd name="T19" fmla="*/ 145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8" h="158">
                    <a:moveTo>
                      <a:pt x="258" y="0"/>
                    </a:moveTo>
                    <a:lnTo>
                      <a:pt x="0" y="0"/>
                    </a:lnTo>
                    <a:lnTo>
                      <a:pt x="0" y="158"/>
                    </a:lnTo>
                    <a:lnTo>
                      <a:pt x="258" y="158"/>
                    </a:lnTo>
                    <a:lnTo>
                      <a:pt x="258" y="0"/>
                    </a:lnTo>
                    <a:close/>
                    <a:moveTo>
                      <a:pt x="247" y="145"/>
                    </a:moveTo>
                    <a:lnTo>
                      <a:pt x="10" y="145"/>
                    </a:lnTo>
                    <a:lnTo>
                      <a:pt x="10" y="12"/>
                    </a:lnTo>
                    <a:lnTo>
                      <a:pt x="247" y="12"/>
                    </a:lnTo>
                    <a:lnTo>
                      <a:pt x="247" y="1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24" name="Freeform 10"/>
              <p:cNvSpPr>
                <a:spLocks/>
              </p:cNvSpPr>
              <p:nvPr/>
            </p:nvSpPr>
            <p:spPr bwMode="auto">
              <a:xfrm>
                <a:off x="2538413" y="2987675"/>
                <a:ext cx="428625" cy="53975"/>
              </a:xfrm>
              <a:custGeom>
                <a:avLst/>
                <a:gdLst>
                  <a:gd name="T0" fmla="*/ 270 w 270"/>
                  <a:gd name="T1" fmla="*/ 22 h 34"/>
                  <a:gd name="T2" fmla="*/ 265 w 270"/>
                  <a:gd name="T3" fmla="*/ 0 h 34"/>
                  <a:gd name="T4" fmla="*/ 5 w 270"/>
                  <a:gd name="T5" fmla="*/ 0 h 34"/>
                  <a:gd name="T6" fmla="*/ 0 w 270"/>
                  <a:gd name="T7" fmla="*/ 22 h 34"/>
                  <a:gd name="T8" fmla="*/ 0 w 270"/>
                  <a:gd name="T9" fmla="*/ 22 h 34"/>
                  <a:gd name="T10" fmla="*/ 0 w 270"/>
                  <a:gd name="T11" fmla="*/ 34 h 34"/>
                  <a:gd name="T12" fmla="*/ 270 w 270"/>
                  <a:gd name="T13" fmla="*/ 34 h 34"/>
                  <a:gd name="T14" fmla="*/ 270 w 270"/>
                  <a:gd name="T15" fmla="*/ 22 h 34"/>
                  <a:gd name="T16" fmla="*/ 270 w 270"/>
                  <a:gd name="T17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0" h="34">
                    <a:moveTo>
                      <a:pt x="270" y="22"/>
                    </a:moveTo>
                    <a:lnTo>
                      <a:pt x="265" y="0"/>
                    </a:lnTo>
                    <a:lnTo>
                      <a:pt x="5" y="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34"/>
                    </a:lnTo>
                    <a:lnTo>
                      <a:pt x="270" y="34"/>
                    </a:lnTo>
                    <a:lnTo>
                      <a:pt x="270" y="22"/>
                    </a:lnTo>
                    <a:lnTo>
                      <a:pt x="27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6644404" y="2532601"/>
            <a:ext cx="1096810" cy="1069333"/>
            <a:chOff x="6644404" y="2532601"/>
            <a:chExt cx="1096810" cy="1069333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6644404" y="2532601"/>
              <a:ext cx="1096810" cy="1069333"/>
            </a:xfrm>
            <a:custGeom>
              <a:avLst/>
              <a:gdLst>
                <a:gd name="T0" fmla="*/ 0 w 256"/>
                <a:gd name="T1" fmla="*/ 315600 h 249"/>
                <a:gd name="T2" fmla="*/ 193074 w 256"/>
                <a:gd name="T3" fmla="*/ 741363 h 249"/>
                <a:gd name="T4" fmla="*/ 760413 w 256"/>
                <a:gd name="T5" fmla="*/ 232234 h 249"/>
                <a:gd name="T6" fmla="*/ 368325 w 256"/>
                <a:gd name="T7" fmla="*/ 0 h 249"/>
                <a:gd name="T8" fmla="*/ 0 w 256"/>
                <a:gd name="T9" fmla="*/ 315600 h 2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6" h="249">
                  <a:moveTo>
                    <a:pt x="0" y="106"/>
                  </a:moveTo>
                  <a:cubicBezTo>
                    <a:pt x="65" y="249"/>
                    <a:pt x="65" y="249"/>
                    <a:pt x="65" y="249"/>
                  </a:cubicBezTo>
                  <a:cubicBezTo>
                    <a:pt x="145" y="213"/>
                    <a:pt x="211" y="153"/>
                    <a:pt x="256" y="78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95" y="47"/>
                    <a:pt x="52" y="84"/>
                    <a:pt x="0" y="106"/>
                  </a:cubicBezTo>
                  <a:close/>
                </a:path>
              </a:pathLst>
            </a:custGeom>
            <a:solidFill>
              <a:srgbClr val="56B3E0">
                <a:alpha val="75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11"/>
            <p:cNvSpPr>
              <a:spLocks noEditPoints="1"/>
            </p:cNvSpPr>
            <p:nvPr/>
          </p:nvSpPr>
          <p:spPr bwMode="auto">
            <a:xfrm>
              <a:off x="7049698" y="2789058"/>
              <a:ext cx="286223" cy="499174"/>
            </a:xfrm>
            <a:custGeom>
              <a:avLst/>
              <a:gdLst>
                <a:gd name="T0" fmla="*/ 27561 w 72"/>
                <a:gd name="T1" fmla="*/ 0 h 126"/>
                <a:gd name="T2" fmla="*/ 0 w 72"/>
                <a:gd name="T3" fmla="*/ 321355 h 126"/>
                <a:gd name="T4" fmla="*/ 173633 w 72"/>
                <a:gd name="T5" fmla="*/ 346075 h 126"/>
                <a:gd name="T6" fmla="*/ 198438 w 72"/>
                <a:gd name="T7" fmla="*/ 24720 h 126"/>
                <a:gd name="T8" fmla="*/ 66146 w 72"/>
                <a:gd name="T9" fmla="*/ 19226 h 126"/>
                <a:gd name="T10" fmla="*/ 132292 w 72"/>
                <a:gd name="T11" fmla="*/ 24720 h 126"/>
                <a:gd name="T12" fmla="*/ 66146 w 72"/>
                <a:gd name="T13" fmla="*/ 19226 h 126"/>
                <a:gd name="T14" fmla="*/ 179145 w 72"/>
                <a:gd name="T15" fmla="*/ 41199 h 126"/>
                <a:gd name="T16" fmla="*/ 19293 w 72"/>
                <a:gd name="T17" fmla="*/ 178531 h 126"/>
                <a:gd name="T18" fmla="*/ 129536 w 72"/>
                <a:gd name="T19" fmla="*/ 244450 h 126"/>
                <a:gd name="T20" fmla="*/ 173633 w 72"/>
                <a:gd name="T21" fmla="*/ 222477 h 126"/>
                <a:gd name="T22" fmla="*/ 129536 w 72"/>
                <a:gd name="T23" fmla="*/ 244450 h 126"/>
                <a:gd name="T24" fmla="*/ 173633 w 72"/>
                <a:gd name="T25" fmla="*/ 280156 h 126"/>
                <a:gd name="T26" fmla="*/ 129536 w 72"/>
                <a:gd name="T27" fmla="*/ 258183 h 126"/>
                <a:gd name="T28" fmla="*/ 129536 w 72"/>
                <a:gd name="T29" fmla="*/ 211490 h 126"/>
                <a:gd name="T30" fmla="*/ 173633 w 72"/>
                <a:gd name="T31" fmla="*/ 189517 h 126"/>
                <a:gd name="T32" fmla="*/ 129536 w 72"/>
                <a:gd name="T33" fmla="*/ 211490 h 126"/>
                <a:gd name="T34" fmla="*/ 24805 w 72"/>
                <a:gd name="T35" fmla="*/ 313115 h 126"/>
                <a:gd name="T36" fmla="*/ 68902 w 72"/>
                <a:gd name="T37" fmla="*/ 291142 h 126"/>
                <a:gd name="T38" fmla="*/ 68902 w 72"/>
                <a:gd name="T39" fmla="*/ 280156 h 126"/>
                <a:gd name="T40" fmla="*/ 24805 w 72"/>
                <a:gd name="T41" fmla="*/ 258183 h 126"/>
                <a:gd name="T42" fmla="*/ 68902 w 72"/>
                <a:gd name="T43" fmla="*/ 280156 h 126"/>
                <a:gd name="T44" fmla="*/ 24805 w 72"/>
                <a:gd name="T45" fmla="*/ 244450 h 126"/>
                <a:gd name="T46" fmla="*/ 68902 w 72"/>
                <a:gd name="T47" fmla="*/ 222477 h 126"/>
                <a:gd name="T48" fmla="*/ 68902 w 72"/>
                <a:gd name="T49" fmla="*/ 211490 h 126"/>
                <a:gd name="T50" fmla="*/ 24805 w 72"/>
                <a:gd name="T51" fmla="*/ 189517 h 126"/>
                <a:gd name="T52" fmla="*/ 68902 w 72"/>
                <a:gd name="T53" fmla="*/ 211490 h 126"/>
                <a:gd name="T54" fmla="*/ 77170 w 72"/>
                <a:gd name="T55" fmla="*/ 313115 h 126"/>
                <a:gd name="T56" fmla="*/ 121268 w 72"/>
                <a:gd name="T57" fmla="*/ 291142 h 126"/>
                <a:gd name="T58" fmla="*/ 121268 w 72"/>
                <a:gd name="T59" fmla="*/ 280156 h 126"/>
                <a:gd name="T60" fmla="*/ 77170 w 72"/>
                <a:gd name="T61" fmla="*/ 258183 h 126"/>
                <a:gd name="T62" fmla="*/ 121268 w 72"/>
                <a:gd name="T63" fmla="*/ 280156 h 126"/>
                <a:gd name="T64" fmla="*/ 77170 w 72"/>
                <a:gd name="T65" fmla="*/ 244450 h 126"/>
                <a:gd name="T66" fmla="*/ 121268 w 72"/>
                <a:gd name="T67" fmla="*/ 222477 h 126"/>
                <a:gd name="T68" fmla="*/ 121268 w 72"/>
                <a:gd name="T69" fmla="*/ 211490 h 126"/>
                <a:gd name="T70" fmla="*/ 77170 w 72"/>
                <a:gd name="T71" fmla="*/ 189517 h 126"/>
                <a:gd name="T72" fmla="*/ 121268 w 72"/>
                <a:gd name="T73" fmla="*/ 211490 h 126"/>
                <a:gd name="T74" fmla="*/ 173633 w 72"/>
                <a:gd name="T75" fmla="*/ 291142 h 126"/>
                <a:gd name="T76" fmla="*/ 129536 w 72"/>
                <a:gd name="T77" fmla="*/ 313115 h 126"/>
                <a:gd name="T78" fmla="*/ 173633 w 72"/>
                <a:gd name="T79" fmla="*/ 343328 h 126"/>
                <a:gd name="T80" fmla="*/ 154341 w 72"/>
                <a:gd name="T81" fmla="*/ 337835 h 126"/>
                <a:gd name="T82" fmla="*/ 173633 w 72"/>
                <a:gd name="T83" fmla="*/ 332342 h 126"/>
                <a:gd name="T84" fmla="*/ 173633 w 72"/>
                <a:gd name="T85" fmla="*/ 343328 h 12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72" h="126">
                  <a:moveTo>
                    <a:pt x="63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22"/>
                    <a:pt x="5" y="126"/>
                    <a:pt x="10" y="126"/>
                  </a:cubicBezTo>
                  <a:cubicBezTo>
                    <a:pt x="63" y="126"/>
                    <a:pt x="63" y="126"/>
                    <a:pt x="63" y="126"/>
                  </a:cubicBezTo>
                  <a:cubicBezTo>
                    <a:pt x="68" y="126"/>
                    <a:pt x="72" y="122"/>
                    <a:pt x="72" y="117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4"/>
                    <a:pt x="68" y="0"/>
                    <a:pt x="63" y="0"/>
                  </a:cubicBezTo>
                  <a:close/>
                  <a:moveTo>
                    <a:pt x="24" y="7"/>
                  </a:moveTo>
                  <a:cubicBezTo>
                    <a:pt x="48" y="7"/>
                    <a:pt x="48" y="7"/>
                    <a:pt x="48" y="7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24" y="9"/>
                    <a:pt x="24" y="9"/>
                    <a:pt x="24" y="9"/>
                  </a:cubicBezTo>
                  <a:lnTo>
                    <a:pt x="24" y="7"/>
                  </a:lnTo>
                  <a:close/>
                  <a:moveTo>
                    <a:pt x="7" y="15"/>
                  </a:moveTo>
                  <a:cubicBezTo>
                    <a:pt x="65" y="15"/>
                    <a:pt x="65" y="15"/>
                    <a:pt x="65" y="1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7" y="65"/>
                    <a:pt x="7" y="65"/>
                    <a:pt x="7" y="65"/>
                  </a:cubicBezTo>
                  <a:lnTo>
                    <a:pt x="7" y="15"/>
                  </a:lnTo>
                  <a:close/>
                  <a:moveTo>
                    <a:pt x="47" y="89"/>
                  </a:moveTo>
                  <a:cubicBezTo>
                    <a:pt x="47" y="81"/>
                    <a:pt x="47" y="81"/>
                    <a:pt x="47" y="81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3" y="89"/>
                    <a:pt x="63" y="89"/>
                    <a:pt x="63" y="89"/>
                  </a:cubicBezTo>
                  <a:lnTo>
                    <a:pt x="47" y="89"/>
                  </a:lnTo>
                  <a:close/>
                  <a:moveTo>
                    <a:pt x="63" y="94"/>
                  </a:moveTo>
                  <a:cubicBezTo>
                    <a:pt x="63" y="102"/>
                    <a:pt x="63" y="102"/>
                    <a:pt x="63" y="102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47" y="94"/>
                    <a:pt x="47" y="94"/>
                    <a:pt x="47" y="94"/>
                  </a:cubicBezTo>
                  <a:lnTo>
                    <a:pt x="63" y="94"/>
                  </a:lnTo>
                  <a:close/>
                  <a:moveTo>
                    <a:pt x="47" y="77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3" y="77"/>
                    <a:pt x="63" y="77"/>
                    <a:pt x="63" y="77"/>
                  </a:cubicBezTo>
                  <a:lnTo>
                    <a:pt x="47" y="77"/>
                  </a:lnTo>
                  <a:close/>
                  <a:moveTo>
                    <a:pt x="25" y="114"/>
                  </a:moveTo>
                  <a:cubicBezTo>
                    <a:pt x="9" y="114"/>
                    <a:pt x="9" y="114"/>
                    <a:pt x="9" y="114"/>
                  </a:cubicBezTo>
                  <a:cubicBezTo>
                    <a:pt x="9" y="106"/>
                    <a:pt x="9" y="106"/>
                    <a:pt x="9" y="106"/>
                  </a:cubicBezTo>
                  <a:cubicBezTo>
                    <a:pt x="25" y="106"/>
                    <a:pt x="25" y="106"/>
                    <a:pt x="25" y="106"/>
                  </a:cubicBezTo>
                  <a:lnTo>
                    <a:pt x="25" y="114"/>
                  </a:lnTo>
                  <a:close/>
                  <a:moveTo>
                    <a:pt x="25" y="102"/>
                  </a:moveTo>
                  <a:cubicBezTo>
                    <a:pt x="9" y="102"/>
                    <a:pt x="9" y="102"/>
                    <a:pt x="9" y="102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25" y="94"/>
                    <a:pt x="25" y="94"/>
                    <a:pt x="25" y="94"/>
                  </a:cubicBezTo>
                  <a:lnTo>
                    <a:pt x="25" y="102"/>
                  </a:lnTo>
                  <a:close/>
                  <a:moveTo>
                    <a:pt x="25" y="89"/>
                  </a:moveTo>
                  <a:cubicBezTo>
                    <a:pt x="9" y="89"/>
                    <a:pt x="9" y="89"/>
                    <a:pt x="9" y="89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25" y="81"/>
                    <a:pt x="25" y="81"/>
                    <a:pt x="25" y="81"/>
                  </a:cubicBezTo>
                  <a:lnTo>
                    <a:pt x="25" y="89"/>
                  </a:lnTo>
                  <a:close/>
                  <a:moveTo>
                    <a:pt x="25" y="77"/>
                  </a:moveTo>
                  <a:cubicBezTo>
                    <a:pt x="9" y="77"/>
                    <a:pt x="9" y="77"/>
                    <a:pt x="9" y="77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25" y="69"/>
                    <a:pt x="25" y="69"/>
                    <a:pt x="25" y="69"/>
                  </a:cubicBezTo>
                  <a:lnTo>
                    <a:pt x="25" y="77"/>
                  </a:lnTo>
                  <a:close/>
                  <a:moveTo>
                    <a:pt x="44" y="114"/>
                  </a:moveTo>
                  <a:cubicBezTo>
                    <a:pt x="28" y="114"/>
                    <a:pt x="28" y="114"/>
                    <a:pt x="28" y="114"/>
                  </a:cubicBezTo>
                  <a:cubicBezTo>
                    <a:pt x="28" y="106"/>
                    <a:pt x="28" y="106"/>
                    <a:pt x="28" y="106"/>
                  </a:cubicBezTo>
                  <a:cubicBezTo>
                    <a:pt x="44" y="106"/>
                    <a:pt x="44" y="106"/>
                    <a:pt x="44" y="106"/>
                  </a:cubicBezTo>
                  <a:lnTo>
                    <a:pt x="44" y="114"/>
                  </a:lnTo>
                  <a:close/>
                  <a:moveTo>
                    <a:pt x="44" y="102"/>
                  </a:moveTo>
                  <a:cubicBezTo>
                    <a:pt x="28" y="102"/>
                    <a:pt x="28" y="102"/>
                    <a:pt x="28" y="102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44" y="94"/>
                    <a:pt x="44" y="94"/>
                    <a:pt x="44" y="94"/>
                  </a:cubicBezTo>
                  <a:lnTo>
                    <a:pt x="44" y="102"/>
                  </a:lnTo>
                  <a:close/>
                  <a:moveTo>
                    <a:pt x="44" y="89"/>
                  </a:moveTo>
                  <a:cubicBezTo>
                    <a:pt x="28" y="89"/>
                    <a:pt x="28" y="89"/>
                    <a:pt x="28" y="89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44" y="81"/>
                    <a:pt x="44" y="81"/>
                    <a:pt x="44" y="81"/>
                  </a:cubicBezTo>
                  <a:lnTo>
                    <a:pt x="44" y="89"/>
                  </a:lnTo>
                  <a:close/>
                  <a:moveTo>
                    <a:pt x="44" y="77"/>
                  </a:moveTo>
                  <a:cubicBezTo>
                    <a:pt x="28" y="77"/>
                    <a:pt x="28" y="77"/>
                    <a:pt x="28" y="77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44" y="69"/>
                    <a:pt x="44" y="69"/>
                    <a:pt x="44" y="69"/>
                  </a:cubicBezTo>
                  <a:lnTo>
                    <a:pt x="44" y="77"/>
                  </a:lnTo>
                  <a:close/>
                  <a:moveTo>
                    <a:pt x="47" y="106"/>
                  </a:moveTo>
                  <a:cubicBezTo>
                    <a:pt x="63" y="106"/>
                    <a:pt x="63" y="106"/>
                    <a:pt x="63" y="106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47" y="114"/>
                    <a:pt x="47" y="114"/>
                    <a:pt x="47" y="114"/>
                  </a:cubicBezTo>
                  <a:lnTo>
                    <a:pt x="47" y="106"/>
                  </a:lnTo>
                  <a:close/>
                  <a:moveTo>
                    <a:pt x="63" y="125"/>
                  </a:moveTo>
                  <a:cubicBezTo>
                    <a:pt x="59" y="125"/>
                    <a:pt x="59" y="125"/>
                    <a:pt x="59" y="125"/>
                  </a:cubicBezTo>
                  <a:cubicBezTo>
                    <a:pt x="58" y="125"/>
                    <a:pt x="56" y="124"/>
                    <a:pt x="56" y="123"/>
                  </a:cubicBezTo>
                  <a:cubicBezTo>
                    <a:pt x="56" y="122"/>
                    <a:pt x="58" y="121"/>
                    <a:pt x="59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64" y="121"/>
                    <a:pt x="65" y="122"/>
                    <a:pt x="65" y="123"/>
                  </a:cubicBezTo>
                  <a:cubicBezTo>
                    <a:pt x="65" y="124"/>
                    <a:pt x="64" y="125"/>
                    <a:pt x="63" y="1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671244" y="3027196"/>
            <a:ext cx="1096809" cy="767080"/>
            <a:chOff x="5671244" y="3027196"/>
            <a:chExt cx="1096809" cy="767080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671244" y="3027196"/>
              <a:ext cx="1096809" cy="767080"/>
            </a:xfrm>
            <a:custGeom>
              <a:avLst/>
              <a:gdLst>
                <a:gd name="T0" fmla="*/ 608924 w 256"/>
                <a:gd name="T1" fmla="*/ 0 h 179"/>
                <a:gd name="T2" fmla="*/ 760413 w 256"/>
                <a:gd name="T3" fmla="*/ 439711 h 179"/>
                <a:gd name="T4" fmla="*/ 0 w 256"/>
                <a:gd name="T5" fmla="*/ 463479 h 179"/>
                <a:gd name="T6" fmla="*/ 130696 w 256"/>
                <a:gd name="T7" fmla="*/ 2971 h 179"/>
                <a:gd name="T8" fmla="*/ 362384 w 256"/>
                <a:gd name="T9" fmla="*/ 35652 h 179"/>
                <a:gd name="T10" fmla="*/ 608924 w 256"/>
                <a:gd name="T11" fmla="*/ 0 h 1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6" h="179">
                  <a:moveTo>
                    <a:pt x="205" y="0"/>
                  </a:moveTo>
                  <a:cubicBezTo>
                    <a:pt x="256" y="148"/>
                    <a:pt x="256" y="148"/>
                    <a:pt x="256" y="148"/>
                  </a:cubicBezTo>
                  <a:cubicBezTo>
                    <a:pt x="174" y="177"/>
                    <a:pt x="84" y="179"/>
                    <a:pt x="0" y="156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69" y="8"/>
                    <a:pt x="95" y="12"/>
                    <a:pt x="122" y="12"/>
                  </a:cubicBezTo>
                  <a:cubicBezTo>
                    <a:pt x="151" y="12"/>
                    <a:pt x="179" y="8"/>
                    <a:pt x="205" y="0"/>
                  </a:cubicBezTo>
                  <a:close/>
                </a:path>
              </a:pathLst>
            </a:custGeom>
            <a:solidFill>
              <a:srgbClr val="3283BF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6" name="Group 27"/>
            <p:cNvGrpSpPr/>
            <p:nvPr/>
          </p:nvGrpSpPr>
          <p:grpSpPr>
            <a:xfrm>
              <a:off x="5938859" y="3194351"/>
              <a:ext cx="524019" cy="455669"/>
              <a:chOff x="1879600" y="3937000"/>
              <a:chExt cx="401638" cy="349250"/>
            </a:xfrm>
            <a:solidFill>
              <a:schemeClr val="bg1"/>
            </a:solidFill>
          </p:grpSpPr>
          <p:sp>
            <p:nvSpPr>
              <p:cNvPr id="27" name="Freeform 12"/>
              <p:cNvSpPr>
                <a:spLocks noEditPoints="1"/>
              </p:cNvSpPr>
              <p:nvPr/>
            </p:nvSpPr>
            <p:spPr bwMode="auto">
              <a:xfrm>
                <a:off x="1879600" y="3937000"/>
                <a:ext cx="401638" cy="349250"/>
              </a:xfrm>
              <a:custGeom>
                <a:avLst/>
                <a:gdLst>
                  <a:gd name="T0" fmla="*/ 146 w 146"/>
                  <a:gd name="T1" fmla="*/ 104 h 127"/>
                  <a:gd name="T2" fmla="*/ 146 w 146"/>
                  <a:gd name="T3" fmla="*/ 0 h 127"/>
                  <a:gd name="T4" fmla="*/ 0 w 146"/>
                  <a:gd name="T5" fmla="*/ 0 h 127"/>
                  <a:gd name="T6" fmla="*/ 0 w 146"/>
                  <a:gd name="T7" fmla="*/ 104 h 127"/>
                  <a:gd name="T8" fmla="*/ 108 w 146"/>
                  <a:gd name="T9" fmla="*/ 104 h 127"/>
                  <a:gd name="T10" fmla="*/ 118 w 146"/>
                  <a:gd name="T11" fmla="*/ 113 h 127"/>
                  <a:gd name="T12" fmla="*/ 132 w 146"/>
                  <a:gd name="T13" fmla="*/ 127 h 127"/>
                  <a:gd name="T14" fmla="*/ 137 w 146"/>
                  <a:gd name="T15" fmla="*/ 127 h 127"/>
                  <a:gd name="T16" fmla="*/ 117 w 146"/>
                  <a:gd name="T17" fmla="*/ 107 h 127"/>
                  <a:gd name="T18" fmla="*/ 114 w 146"/>
                  <a:gd name="T19" fmla="*/ 104 h 127"/>
                  <a:gd name="T20" fmla="*/ 146 w 146"/>
                  <a:gd name="T21" fmla="*/ 104 h 127"/>
                  <a:gd name="T22" fmla="*/ 8 w 146"/>
                  <a:gd name="T23" fmla="*/ 10 h 127"/>
                  <a:gd name="T24" fmla="*/ 138 w 146"/>
                  <a:gd name="T25" fmla="*/ 10 h 127"/>
                  <a:gd name="T26" fmla="*/ 138 w 146"/>
                  <a:gd name="T27" fmla="*/ 94 h 127"/>
                  <a:gd name="T28" fmla="*/ 8 w 146"/>
                  <a:gd name="T29" fmla="*/ 94 h 127"/>
                  <a:gd name="T30" fmla="*/ 8 w 146"/>
                  <a:gd name="T31" fmla="*/ 1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6" h="127">
                    <a:moveTo>
                      <a:pt x="146" y="104"/>
                    </a:moveTo>
                    <a:cubicBezTo>
                      <a:pt x="146" y="0"/>
                      <a:pt x="146" y="0"/>
                      <a:pt x="14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08" y="104"/>
                      <a:pt x="108" y="104"/>
                      <a:pt x="108" y="104"/>
                    </a:cubicBezTo>
                    <a:cubicBezTo>
                      <a:pt x="108" y="107"/>
                      <a:pt x="109" y="113"/>
                      <a:pt x="118" y="113"/>
                    </a:cubicBezTo>
                    <a:cubicBezTo>
                      <a:pt x="118" y="113"/>
                      <a:pt x="132" y="112"/>
                      <a:pt x="132" y="127"/>
                    </a:cubicBezTo>
                    <a:cubicBezTo>
                      <a:pt x="137" y="127"/>
                      <a:pt x="137" y="127"/>
                      <a:pt x="137" y="127"/>
                    </a:cubicBezTo>
                    <a:cubicBezTo>
                      <a:pt x="137" y="127"/>
                      <a:pt x="138" y="107"/>
                      <a:pt x="117" y="107"/>
                    </a:cubicBezTo>
                    <a:cubicBezTo>
                      <a:pt x="117" y="107"/>
                      <a:pt x="113" y="107"/>
                      <a:pt x="114" y="104"/>
                    </a:cubicBezTo>
                    <a:lnTo>
                      <a:pt x="146" y="104"/>
                    </a:lnTo>
                    <a:close/>
                    <a:moveTo>
                      <a:pt x="8" y="10"/>
                    </a:moveTo>
                    <a:cubicBezTo>
                      <a:pt x="138" y="10"/>
                      <a:pt x="138" y="10"/>
                      <a:pt x="138" y="10"/>
                    </a:cubicBezTo>
                    <a:cubicBezTo>
                      <a:pt x="138" y="94"/>
                      <a:pt x="138" y="94"/>
                      <a:pt x="138" y="94"/>
                    </a:cubicBezTo>
                    <a:cubicBezTo>
                      <a:pt x="8" y="94"/>
                      <a:pt x="8" y="94"/>
                      <a:pt x="8" y="94"/>
                    </a:cubicBezTo>
                    <a:lnTo>
                      <a:pt x="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28" name="Rectangle 13"/>
              <p:cNvSpPr>
                <a:spLocks noChangeArrowheads="1"/>
              </p:cNvSpPr>
              <p:nvPr/>
            </p:nvSpPr>
            <p:spPr bwMode="auto">
              <a:xfrm>
                <a:off x="2025650" y="4233863"/>
                <a:ext cx="114300" cy="19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29" name="Rectangle 14"/>
              <p:cNvSpPr>
                <a:spLocks noChangeArrowheads="1"/>
              </p:cNvSpPr>
              <p:nvPr/>
            </p:nvSpPr>
            <p:spPr bwMode="auto">
              <a:xfrm>
                <a:off x="1965325" y="4260850"/>
                <a:ext cx="233363" cy="174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</p:grpSp>
      </p:grpSp>
      <p:grpSp>
        <p:nvGrpSpPr>
          <p:cNvPr id="68" name="组合 67"/>
          <p:cNvGrpSpPr/>
          <p:nvPr/>
        </p:nvGrpSpPr>
        <p:grpSpPr>
          <a:xfrm>
            <a:off x="5396470" y="3808015"/>
            <a:ext cx="1705893" cy="1014376"/>
            <a:chOff x="5396470" y="3808015"/>
            <a:chExt cx="1705893" cy="1014376"/>
          </a:xfrm>
        </p:grpSpPr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5396470" y="3808015"/>
              <a:ext cx="1705893" cy="1014376"/>
            </a:xfrm>
            <a:custGeom>
              <a:avLst/>
              <a:gdLst>
                <a:gd name="T0" fmla="*/ 989535 w 398"/>
                <a:gd name="T1" fmla="*/ 0 h 236"/>
                <a:gd name="T2" fmla="*/ 1182688 w 398"/>
                <a:gd name="T3" fmla="*/ 557247 h 236"/>
                <a:gd name="T4" fmla="*/ 0 w 398"/>
                <a:gd name="T5" fmla="*/ 593006 h 236"/>
                <a:gd name="T6" fmla="*/ 160465 w 398"/>
                <a:gd name="T7" fmla="*/ 20859 h 236"/>
                <a:gd name="T8" fmla="*/ 540827 w 398"/>
                <a:gd name="T9" fmla="*/ 74498 h 236"/>
                <a:gd name="T10" fmla="*/ 989535 w 398"/>
                <a:gd name="T11" fmla="*/ 0 h 2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98" h="236">
                  <a:moveTo>
                    <a:pt x="333" y="0"/>
                  </a:moveTo>
                  <a:cubicBezTo>
                    <a:pt x="398" y="187"/>
                    <a:pt x="398" y="187"/>
                    <a:pt x="398" y="187"/>
                  </a:cubicBezTo>
                  <a:cubicBezTo>
                    <a:pt x="269" y="232"/>
                    <a:pt x="130" y="236"/>
                    <a:pt x="0" y="19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95" y="19"/>
                    <a:pt x="137" y="25"/>
                    <a:pt x="182" y="25"/>
                  </a:cubicBezTo>
                  <a:cubicBezTo>
                    <a:pt x="235" y="25"/>
                    <a:pt x="285" y="16"/>
                    <a:pt x="333" y="0"/>
                  </a:cubicBezTo>
                  <a:close/>
                </a:path>
              </a:pathLst>
            </a:custGeom>
            <a:solidFill>
              <a:srgbClr val="2671BE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Text Box 7"/>
            <p:cNvSpPr txBox="1">
              <a:spLocks noChangeArrowheads="1"/>
            </p:cNvSpPr>
            <p:nvPr/>
          </p:nvSpPr>
          <p:spPr bwMode="auto">
            <a:xfrm>
              <a:off x="5868111" y="4059892"/>
              <a:ext cx="671018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45720" tIns="22860" rIns="45720" bIns="22860">
              <a:spAutoFit/>
            </a:bodyPr>
            <a:lstStyle/>
            <a:p>
              <a:pPr algn="ctr" defTabSz="10882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sz="2400" spc="-1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itchFamily="34" charset="0"/>
                </a:rPr>
                <a:t>25%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3830253" y="3052384"/>
            <a:ext cx="1641779" cy="1536448"/>
            <a:chOff x="3830253" y="3052384"/>
            <a:chExt cx="1641779" cy="1536448"/>
          </a:xfrm>
        </p:grpSpPr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3830253" y="3052384"/>
              <a:ext cx="1641779" cy="1536448"/>
            </a:xfrm>
            <a:custGeom>
              <a:avLst/>
              <a:gdLst>
                <a:gd name="T0" fmla="*/ 1138238 w 383"/>
                <a:gd name="T1" fmla="*/ 508803 h 358"/>
                <a:gd name="T2" fmla="*/ 933177 w 383"/>
                <a:gd name="T3" fmla="*/ 1065213 h 358"/>
                <a:gd name="T4" fmla="*/ 0 w 383"/>
                <a:gd name="T5" fmla="*/ 336226 h 358"/>
                <a:gd name="T6" fmla="*/ 487392 w 383"/>
                <a:gd name="T7" fmla="*/ 0 h 358"/>
                <a:gd name="T8" fmla="*/ 1138238 w 383"/>
                <a:gd name="T9" fmla="*/ 508803 h 3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3" h="358">
                  <a:moveTo>
                    <a:pt x="383" y="171"/>
                  </a:moveTo>
                  <a:cubicBezTo>
                    <a:pt x="314" y="358"/>
                    <a:pt x="314" y="358"/>
                    <a:pt x="314" y="358"/>
                  </a:cubicBezTo>
                  <a:cubicBezTo>
                    <a:pt x="186" y="311"/>
                    <a:pt x="77" y="225"/>
                    <a:pt x="0" y="113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18" y="77"/>
                    <a:pt x="294" y="138"/>
                    <a:pt x="383" y="171"/>
                  </a:cubicBezTo>
                  <a:close/>
                </a:path>
              </a:pathLst>
            </a:custGeom>
            <a:solidFill>
              <a:srgbClr val="1BCDF8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Text Box 7"/>
            <p:cNvSpPr txBox="1">
              <a:spLocks noChangeArrowheads="1"/>
            </p:cNvSpPr>
            <p:nvPr/>
          </p:nvSpPr>
          <p:spPr bwMode="auto">
            <a:xfrm rot="2337384">
              <a:off x="4335096" y="3611714"/>
              <a:ext cx="671018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45720" tIns="22860" rIns="45720" bIns="22860">
              <a:spAutoFit/>
            </a:bodyPr>
            <a:lstStyle/>
            <a:p>
              <a:pPr algn="ctr" defTabSz="10882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sz="2400" spc="-1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itchFamily="34" charset="0"/>
                </a:rPr>
                <a:t>20%</a:t>
              </a: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6987873" y="2944763"/>
            <a:ext cx="1621171" cy="1570796"/>
            <a:chOff x="6987873" y="2944763"/>
            <a:chExt cx="1621171" cy="1570796"/>
          </a:xfrm>
        </p:grpSpPr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987873" y="2944763"/>
              <a:ext cx="1621171" cy="1570796"/>
            </a:xfrm>
            <a:custGeom>
              <a:avLst/>
              <a:gdLst>
                <a:gd name="T0" fmla="*/ 0 w 378"/>
                <a:gd name="T1" fmla="*/ 553439 h 366"/>
                <a:gd name="T2" fmla="*/ 240846 w 378"/>
                <a:gd name="T3" fmla="*/ 1089025 h 366"/>
                <a:gd name="T4" fmla="*/ 1123950 w 378"/>
                <a:gd name="T5" fmla="*/ 300523 h 366"/>
                <a:gd name="T6" fmla="*/ 621443 w 378"/>
                <a:gd name="T7" fmla="*/ 0 h 366"/>
                <a:gd name="T8" fmla="*/ 0 w 378"/>
                <a:gd name="T9" fmla="*/ 553439 h 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8" h="366">
                  <a:moveTo>
                    <a:pt x="0" y="186"/>
                  </a:moveTo>
                  <a:cubicBezTo>
                    <a:pt x="81" y="366"/>
                    <a:pt x="81" y="366"/>
                    <a:pt x="81" y="366"/>
                  </a:cubicBezTo>
                  <a:cubicBezTo>
                    <a:pt x="205" y="310"/>
                    <a:pt x="309" y="218"/>
                    <a:pt x="378" y="101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160" y="82"/>
                    <a:pt x="87" y="147"/>
                    <a:pt x="0" y="186"/>
                  </a:cubicBezTo>
                  <a:close/>
                </a:path>
              </a:pathLst>
            </a:custGeom>
            <a:solidFill>
              <a:srgbClr val="1BCDF8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Text Box 7"/>
            <p:cNvSpPr txBox="1">
              <a:spLocks noChangeArrowheads="1"/>
            </p:cNvSpPr>
            <p:nvPr/>
          </p:nvSpPr>
          <p:spPr bwMode="auto">
            <a:xfrm rot="19262616" flipH="1">
              <a:off x="7403415" y="3501804"/>
              <a:ext cx="671017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45720" tIns="22860" rIns="45720" bIns="22860">
              <a:spAutoFit/>
            </a:bodyPr>
            <a:lstStyle/>
            <a:p>
              <a:pPr algn="ctr" defTabSz="10882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sz="2400" spc="-1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itchFamily="34" charset="0"/>
                </a:rPr>
                <a:t>10%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280704" y="1600657"/>
            <a:ext cx="1144895" cy="1678415"/>
            <a:chOff x="3280704" y="1600657"/>
            <a:chExt cx="1144895" cy="1678415"/>
          </a:xfrm>
        </p:grpSpPr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3280704" y="1600657"/>
              <a:ext cx="1144895" cy="1678415"/>
            </a:xfrm>
            <a:custGeom>
              <a:avLst/>
              <a:gdLst>
                <a:gd name="T0" fmla="*/ 793750 w 267"/>
                <a:gd name="T1" fmla="*/ 880913 h 391"/>
                <a:gd name="T2" fmla="*/ 270529 w 267"/>
                <a:gd name="T3" fmla="*/ 1163638 h 391"/>
                <a:gd name="T4" fmla="*/ 47566 w 267"/>
                <a:gd name="T5" fmla="*/ 0 h 391"/>
                <a:gd name="T6" fmla="*/ 636189 w 267"/>
                <a:gd name="T7" fmla="*/ 68449 h 391"/>
                <a:gd name="T8" fmla="*/ 627271 w 267"/>
                <a:gd name="T9" fmla="*/ 223204 h 391"/>
                <a:gd name="T10" fmla="*/ 793750 w 267"/>
                <a:gd name="T11" fmla="*/ 880913 h 3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7" h="391">
                  <a:moveTo>
                    <a:pt x="267" y="296"/>
                  </a:moveTo>
                  <a:cubicBezTo>
                    <a:pt x="91" y="391"/>
                    <a:pt x="91" y="391"/>
                    <a:pt x="91" y="391"/>
                  </a:cubicBezTo>
                  <a:cubicBezTo>
                    <a:pt x="26" y="271"/>
                    <a:pt x="0" y="135"/>
                    <a:pt x="16" y="0"/>
                  </a:cubicBezTo>
                  <a:cubicBezTo>
                    <a:pt x="214" y="23"/>
                    <a:pt x="214" y="23"/>
                    <a:pt x="214" y="23"/>
                  </a:cubicBezTo>
                  <a:cubicBezTo>
                    <a:pt x="212" y="40"/>
                    <a:pt x="211" y="57"/>
                    <a:pt x="211" y="75"/>
                  </a:cubicBezTo>
                  <a:cubicBezTo>
                    <a:pt x="211" y="155"/>
                    <a:pt x="231" y="230"/>
                    <a:pt x="267" y="296"/>
                  </a:cubicBezTo>
                  <a:close/>
                </a:path>
              </a:pathLst>
            </a:custGeom>
            <a:solidFill>
              <a:srgbClr val="2671BE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Text Box 7"/>
            <p:cNvSpPr txBox="1">
              <a:spLocks noChangeArrowheads="1"/>
            </p:cNvSpPr>
            <p:nvPr/>
          </p:nvSpPr>
          <p:spPr bwMode="auto">
            <a:xfrm rot="4609617">
              <a:off x="3494743" y="2206927"/>
              <a:ext cx="671017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45720" tIns="22860" rIns="45720" bIns="22860">
              <a:spAutoFit/>
            </a:bodyPr>
            <a:lstStyle/>
            <a:p>
              <a:pPr algn="ctr" defTabSz="10882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sz="2400" spc="-1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itchFamily="34" charset="0"/>
                </a:rPr>
                <a:t>30%</a:t>
              </a: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7961034" y="1483877"/>
            <a:ext cx="1101388" cy="1692155"/>
            <a:chOff x="7961034" y="1483877"/>
            <a:chExt cx="1101388" cy="1692155"/>
          </a:xfrm>
        </p:grpSpPr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7961034" y="1483877"/>
              <a:ext cx="1101388" cy="1692155"/>
            </a:xfrm>
            <a:custGeom>
              <a:avLst/>
              <a:gdLst>
                <a:gd name="T0" fmla="*/ 124789 w 257"/>
                <a:gd name="T1" fmla="*/ 92305 h 394"/>
                <a:gd name="T2" fmla="*/ 701194 w 257"/>
                <a:gd name="T3" fmla="*/ 0 h 394"/>
                <a:gd name="T4" fmla="*/ 525895 w 257"/>
                <a:gd name="T5" fmla="*/ 1173163 h 394"/>
                <a:gd name="T6" fmla="*/ 0 w 257"/>
                <a:gd name="T7" fmla="*/ 914114 h 394"/>
                <a:gd name="T8" fmla="*/ 142616 w 257"/>
                <a:gd name="T9" fmla="*/ 303712 h 394"/>
                <a:gd name="T10" fmla="*/ 124789 w 257"/>
                <a:gd name="T11" fmla="*/ 92305 h 3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7" h="394">
                  <a:moveTo>
                    <a:pt x="42" y="31"/>
                  </a:moveTo>
                  <a:cubicBezTo>
                    <a:pt x="236" y="0"/>
                    <a:pt x="236" y="0"/>
                    <a:pt x="236" y="0"/>
                  </a:cubicBezTo>
                  <a:cubicBezTo>
                    <a:pt x="257" y="134"/>
                    <a:pt x="236" y="272"/>
                    <a:pt x="177" y="394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30" y="245"/>
                    <a:pt x="48" y="176"/>
                    <a:pt x="48" y="102"/>
                  </a:cubicBezTo>
                  <a:cubicBezTo>
                    <a:pt x="48" y="78"/>
                    <a:pt x="46" y="54"/>
                    <a:pt x="42" y="31"/>
                  </a:cubicBezTo>
                  <a:close/>
                </a:path>
              </a:pathLst>
            </a:custGeom>
            <a:solidFill>
              <a:srgbClr val="2671BE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Text Box 7"/>
            <p:cNvSpPr txBox="1">
              <a:spLocks noChangeArrowheads="1"/>
            </p:cNvSpPr>
            <p:nvPr/>
          </p:nvSpPr>
          <p:spPr bwMode="auto">
            <a:xfrm rot="16990383" flipH="1">
              <a:off x="8220869" y="2079844"/>
              <a:ext cx="671018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45720" tIns="22860" rIns="45720" bIns="22860">
              <a:spAutoFit/>
            </a:bodyPr>
            <a:lstStyle/>
            <a:p>
              <a:pPr algn="ctr" defTabSz="10882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sz="2400" spc="-1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itchFamily="34" charset="0"/>
                </a:rPr>
                <a:t>15%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316506" y="1021637"/>
            <a:ext cx="1904745" cy="1886489"/>
            <a:chOff x="5143625" y="120589"/>
            <a:chExt cx="1904745" cy="1886489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625" y="120589"/>
              <a:ext cx="1904745" cy="1886489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0220" y="414993"/>
              <a:ext cx="1248230" cy="1274100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5028345" y="5494666"/>
            <a:ext cx="2339102" cy="1091785"/>
            <a:chOff x="1288497" y="2488346"/>
            <a:chExt cx="2339102" cy="1091785"/>
          </a:xfrm>
        </p:grpSpPr>
        <p:sp>
          <p:nvSpPr>
            <p:cNvPr id="43" name="文本框 42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44" name="AutoShape 3"/>
            <p:cNvSpPr>
              <a:spLocks/>
            </p:cNvSpPr>
            <p:nvPr/>
          </p:nvSpPr>
          <p:spPr bwMode="auto">
            <a:xfrm>
              <a:off x="1288497" y="2965768"/>
              <a:ext cx="2339102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477055" y="4627290"/>
            <a:ext cx="2339102" cy="1091785"/>
            <a:chOff x="1288497" y="2488346"/>
            <a:chExt cx="2339102" cy="1091785"/>
          </a:xfrm>
        </p:grpSpPr>
        <p:sp>
          <p:nvSpPr>
            <p:cNvPr id="46" name="文本框 45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47" name="AutoShape 3"/>
            <p:cNvSpPr>
              <a:spLocks/>
            </p:cNvSpPr>
            <p:nvPr/>
          </p:nvSpPr>
          <p:spPr bwMode="auto">
            <a:xfrm>
              <a:off x="1288497" y="2965768"/>
              <a:ext cx="2339102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801452" y="4627290"/>
            <a:ext cx="2339102" cy="1091785"/>
            <a:chOff x="1288497" y="2488346"/>
            <a:chExt cx="2339102" cy="1091785"/>
          </a:xfrm>
        </p:grpSpPr>
        <p:sp>
          <p:nvSpPr>
            <p:cNvPr id="49" name="文本框 48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50" name="AutoShape 3"/>
            <p:cNvSpPr>
              <a:spLocks/>
            </p:cNvSpPr>
            <p:nvPr/>
          </p:nvSpPr>
          <p:spPr bwMode="auto">
            <a:xfrm>
              <a:off x="1288497" y="2965768"/>
              <a:ext cx="2339102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9502062" y="1978827"/>
            <a:ext cx="2339102" cy="1091785"/>
            <a:chOff x="1288497" y="2488346"/>
            <a:chExt cx="2339102" cy="1091785"/>
          </a:xfrm>
        </p:grpSpPr>
        <p:sp>
          <p:nvSpPr>
            <p:cNvPr id="52" name="文本框 51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53" name="AutoShape 3"/>
            <p:cNvSpPr>
              <a:spLocks/>
            </p:cNvSpPr>
            <p:nvPr/>
          </p:nvSpPr>
          <p:spPr bwMode="auto">
            <a:xfrm>
              <a:off x="1288497" y="2965768"/>
              <a:ext cx="2339102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360527" y="1978827"/>
            <a:ext cx="2339102" cy="1091785"/>
            <a:chOff x="1288497" y="2488346"/>
            <a:chExt cx="2339102" cy="1091785"/>
          </a:xfrm>
        </p:grpSpPr>
        <p:sp>
          <p:nvSpPr>
            <p:cNvPr id="55" name="文本框 54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56" name="AutoShape 3"/>
            <p:cNvSpPr>
              <a:spLocks/>
            </p:cNvSpPr>
            <p:nvPr/>
          </p:nvSpPr>
          <p:spPr bwMode="auto">
            <a:xfrm>
              <a:off x="1288497" y="2965768"/>
              <a:ext cx="2339102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175672" y="3238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在此输入标题</a:t>
            </a: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31" y="106877"/>
            <a:ext cx="894212" cy="885640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359352" y="231557"/>
            <a:ext cx="62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27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autoRev="1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-2.70833E-6 -4.07407E-6 L -2.70833E-6 -0.0131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63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0.27136 -2.59259E-6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8" y="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椭圆 33"/>
          <p:cNvSpPr/>
          <p:nvPr/>
        </p:nvSpPr>
        <p:spPr>
          <a:xfrm flipV="1">
            <a:off x="9048401" y="-348029"/>
            <a:ext cx="2794198" cy="2794198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flipV="1">
            <a:off x="8755649" y="-353498"/>
            <a:ext cx="3436351" cy="3436351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flipV="1">
            <a:off x="-658696" y="1524313"/>
            <a:ext cx="4545385" cy="4545385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flipV="1">
            <a:off x="-1573514" y="1199530"/>
            <a:ext cx="5589989" cy="558998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6096000" y="2050638"/>
            <a:ext cx="0" cy="51525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 flipH="1">
            <a:off x="6504703" y="2599911"/>
            <a:ext cx="808038" cy="60543"/>
            <a:chOff x="4113369" y="3398728"/>
            <a:chExt cx="808038" cy="60543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143640" y="3429000"/>
              <a:ext cx="7777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4113369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868138" y="4845323"/>
            <a:ext cx="808038" cy="60543"/>
            <a:chOff x="4113369" y="3398728"/>
            <a:chExt cx="808038" cy="60543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143640" y="3429000"/>
              <a:ext cx="7777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113369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648" y="1909126"/>
            <a:ext cx="1465342" cy="145129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648" y="4173354"/>
            <a:ext cx="1465342" cy="1451294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7576815" y="2416845"/>
            <a:ext cx="3076221" cy="1062438"/>
            <a:chOff x="3897852" y="1514480"/>
            <a:chExt cx="3076221" cy="1062438"/>
          </a:xfrm>
        </p:grpSpPr>
        <p:sp>
          <p:nvSpPr>
            <p:cNvPr id="29" name="文本框 28"/>
            <p:cNvSpPr txBox="1"/>
            <p:nvPr/>
          </p:nvSpPr>
          <p:spPr>
            <a:xfrm>
              <a:off x="3897852" y="1514480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点击输入文本</a:t>
              </a:r>
            </a:p>
          </p:txBody>
        </p:sp>
        <p:sp>
          <p:nvSpPr>
            <p:cNvPr id="30" name="AutoShape 3"/>
            <p:cNvSpPr>
              <a:spLocks/>
            </p:cNvSpPr>
            <p:nvPr/>
          </p:nvSpPr>
          <p:spPr bwMode="auto">
            <a:xfrm>
              <a:off x="4037096" y="1962555"/>
              <a:ext cx="2936977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5years of making professional PPT, 500 case studies for the classical PPT, make sure you will be satisfied. 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415500" y="4657961"/>
            <a:ext cx="3013733" cy="1091785"/>
            <a:chOff x="3961476" y="1514480"/>
            <a:chExt cx="3013733" cy="1091785"/>
          </a:xfrm>
        </p:grpSpPr>
        <p:sp>
          <p:nvSpPr>
            <p:cNvPr id="32" name="文本框 31"/>
            <p:cNvSpPr txBox="1"/>
            <p:nvPr/>
          </p:nvSpPr>
          <p:spPr>
            <a:xfrm>
              <a:off x="4636107" y="1514480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点击输入文本</a:t>
              </a:r>
            </a:p>
          </p:txBody>
        </p:sp>
        <p:sp>
          <p:nvSpPr>
            <p:cNvPr id="33" name="AutoShape 3"/>
            <p:cNvSpPr>
              <a:spLocks/>
            </p:cNvSpPr>
            <p:nvPr/>
          </p:nvSpPr>
          <p:spPr bwMode="auto">
            <a:xfrm>
              <a:off x="3961476" y="1991902"/>
              <a:ext cx="2936977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5years of making professional PPT, 500 case studies for the classical PPT, make sure you will be satisfied. </a:t>
              </a: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1175672" y="3238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在此输入标题</a:t>
            </a: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31" y="106877"/>
            <a:ext cx="894212" cy="88564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359352" y="231557"/>
            <a:ext cx="62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54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2000" decel="48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autoRev="1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4.375E-6 7.40741E-7 L 4.375E-6 -0.1708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animMotion origin="layout" path="M 4.375E-6 -0.32639 L 4.375E-6 2.22222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36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10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1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32" dur="4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34" dur="4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36" dur="4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38" dur="4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0.27136 -2.59259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8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4"/>
          <p:cNvGrpSpPr/>
          <p:nvPr/>
        </p:nvGrpSpPr>
        <p:grpSpPr>
          <a:xfrm flipH="1">
            <a:off x="6461384" y="1925304"/>
            <a:ext cx="808038" cy="60543"/>
            <a:chOff x="4113369" y="3398728"/>
            <a:chExt cx="808038" cy="60543"/>
          </a:xfrm>
        </p:grpSpPr>
        <p:cxnSp>
          <p:nvCxnSpPr>
            <p:cNvPr id="22" name="Straight Connector 5"/>
            <p:cNvCxnSpPr/>
            <p:nvPr/>
          </p:nvCxnSpPr>
          <p:spPr>
            <a:xfrm>
              <a:off x="4143640" y="3429000"/>
              <a:ext cx="7777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6"/>
            <p:cNvSpPr/>
            <p:nvPr/>
          </p:nvSpPr>
          <p:spPr>
            <a:xfrm>
              <a:off x="4113369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10"/>
          <p:cNvGrpSpPr/>
          <p:nvPr/>
        </p:nvGrpSpPr>
        <p:grpSpPr>
          <a:xfrm>
            <a:off x="4853847" y="4664201"/>
            <a:ext cx="808038" cy="60543"/>
            <a:chOff x="4113369" y="3398728"/>
            <a:chExt cx="808038" cy="60543"/>
          </a:xfrm>
        </p:grpSpPr>
        <p:cxnSp>
          <p:nvCxnSpPr>
            <p:cNvPr id="25" name="Straight Connector 11"/>
            <p:cNvCxnSpPr/>
            <p:nvPr/>
          </p:nvCxnSpPr>
          <p:spPr>
            <a:xfrm>
              <a:off x="4143640" y="3429000"/>
              <a:ext cx="7777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12"/>
            <p:cNvSpPr/>
            <p:nvPr/>
          </p:nvSpPr>
          <p:spPr>
            <a:xfrm>
              <a:off x="4113369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329" y="1234519"/>
            <a:ext cx="1465342" cy="145129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329" y="3992232"/>
            <a:ext cx="1465342" cy="1451294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7533496" y="1742238"/>
            <a:ext cx="3076221" cy="1062438"/>
            <a:chOff x="3897852" y="1514480"/>
            <a:chExt cx="3076221" cy="1062438"/>
          </a:xfrm>
        </p:grpSpPr>
        <p:sp>
          <p:nvSpPr>
            <p:cNvPr id="30" name="文本框 29"/>
            <p:cNvSpPr txBox="1"/>
            <p:nvPr/>
          </p:nvSpPr>
          <p:spPr>
            <a:xfrm>
              <a:off x="3897852" y="1514480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点击输入文本</a:t>
              </a:r>
            </a:p>
          </p:txBody>
        </p:sp>
        <p:sp>
          <p:nvSpPr>
            <p:cNvPr id="31" name="AutoShape 3"/>
            <p:cNvSpPr>
              <a:spLocks/>
            </p:cNvSpPr>
            <p:nvPr/>
          </p:nvSpPr>
          <p:spPr bwMode="auto">
            <a:xfrm>
              <a:off x="4037096" y="1962555"/>
              <a:ext cx="2936977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5years of making professional PPT, 500 case studies for the classical PPT, make sure you will be satisfied. 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401209" y="4476839"/>
            <a:ext cx="3013733" cy="1091785"/>
            <a:chOff x="3961476" y="1514480"/>
            <a:chExt cx="3013733" cy="1091785"/>
          </a:xfrm>
        </p:grpSpPr>
        <p:sp>
          <p:nvSpPr>
            <p:cNvPr id="33" name="文本框 32"/>
            <p:cNvSpPr txBox="1"/>
            <p:nvPr/>
          </p:nvSpPr>
          <p:spPr>
            <a:xfrm>
              <a:off x="4636107" y="1514480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点击输入文本</a:t>
              </a:r>
            </a:p>
          </p:txBody>
        </p:sp>
        <p:sp>
          <p:nvSpPr>
            <p:cNvPr id="34" name="AutoShape 3"/>
            <p:cNvSpPr>
              <a:spLocks/>
            </p:cNvSpPr>
            <p:nvPr/>
          </p:nvSpPr>
          <p:spPr bwMode="auto">
            <a:xfrm>
              <a:off x="3961476" y="1991902"/>
              <a:ext cx="2936977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5years of making professional PPT, 500 case studies for the classical PPT, make sure you will be satisfied. </a:t>
              </a:r>
            </a:p>
          </p:txBody>
        </p:sp>
      </p:grpSp>
      <p:sp>
        <p:nvSpPr>
          <p:cNvPr id="37" name="椭圆 36"/>
          <p:cNvSpPr/>
          <p:nvPr/>
        </p:nvSpPr>
        <p:spPr>
          <a:xfrm flipV="1">
            <a:off x="-2012942" y="835313"/>
            <a:ext cx="3414151" cy="3414151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 flipV="1">
            <a:off x="-2269973" y="162634"/>
            <a:ext cx="4161962" cy="416196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 flipV="1">
            <a:off x="7488944" y="3304887"/>
            <a:ext cx="4941869" cy="494186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 flipV="1">
            <a:off x="7242801" y="2713533"/>
            <a:ext cx="5638277" cy="5638278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 flipV="1">
            <a:off x="-132608" y="6273420"/>
            <a:ext cx="2667311" cy="2667311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 flipV="1">
            <a:off x="-399396" y="6273420"/>
            <a:ext cx="3043188" cy="304318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93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2639 L 0 3.7037E-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31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 -0.32639 L 0 -2.96296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31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28" dur="4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30" dur="4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32" dur="4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34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36" dur="4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38" dur="4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椭圆 34"/>
          <p:cNvSpPr/>
          <p:nvPr/>
        </p:nvSpPr>
        <p:spPr>
          <a:xfrm>
            <a:off x="3906896" y="442184"/>
            <a:ext cx="4545385" cy="454538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906896" y="606307"/>
            <a:ext cx="4545385" cy="4545385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3906390" y="661819"/>
            <a:ext cx="4361536" cy="4361536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690343" y="406398"/>
            <a:ext cx="4933508" cy="493350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4413214" y="1844500"/>
            <a:ext cx="3342583" cy="2057085"/>
            <a:chOff x="4529326" y="1888042"/>
            <a:chExt cx="3342583" cy="2057085"/>
          </a:xfrm>
        </p:grpSpPr>
        <p:sp>
          <p:nvSpPr>
            <p:cNvPr id="10" name="文本框 9"/>
            <p:cNvSpPr txBox="1"/>
            <p:nvPr/>
          </p:nvSpPr>
          <p:spPr>
            <a:xfrm>
              <a:off x="5082363" y="1888042"/>
              <a:ext cx="223651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目录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529326" y="2621688"/>
              <a:ext cx="3342583" cy="1323439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72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C</a:t>
              </a:r>
              <a:r>
                <a:rPr lang="en-US" altLang="zh-CN" sz="54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ontent</a:t>
              </a:r>
              <a:r>
                <a:rPr lang="en-US" altLang="zh-CN" sz="8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66700" algn="tl" rotWithShape="0">
                      <a:srgbClr val="44546A">
                        <a:lumMod val="40000"/>
                        <a:lumOff val="60000"/>
                        <a:alpha val="55000"/>
                      </a:srgbClr>
                    </a:outerShdw>
                  </a:effectLst>
                  <a:latin typeface="Impact" panose="020B0806030902050204" pitchFamily="34" charset="0"/>
                </a:rPr>
                <a:t>s</a:t>
              </a: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5346412" y="3073256"/>
              <a:ext cx="169234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246" y="1609472"/>
            <a:ext cx="1275908" cy="12636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751" y="3723889"/>
            <a:ext cx="1275908" cy="12636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046" y="4635232"/>
            <a:ext cx="1275908" cy="12636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859" y="3723889"/>
            <a:ext cx="1275908" cy="12636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97" y="1609472"/>
            <a:ext cx="1275908" cy="126368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270862" y="1795036"/>
            <a:ext cx="1680319" cy="892552"/>
            <a:chOff x="1545565" y="2288706"/>
            <a:chExt cx="1680319" cy="892552"/>
          </a:xfrm>
        </p:grpSpPr>
        <p:sp>
          <p:nvSpPr>
            <p:cNvPr id="19" name="文本框 18"/>
            <p:cNvSpPr txBox="1"/>
            <p:nvPr/>
          </p:nvSpPr>
          <p:spPr>
            <a:xfrm>
              <a:off x="1545565" y="228870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输入标题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1580241" y="2811926"/>
              <a:ext cx="16456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汉仪综艺体简" panose="02010609000101010101" pitchFamily="49" charset="-122"/>
                </a:rPr>
                <a:t>PART ONE</a:t>
              </a:r>
              <a:endParaRPr lang="zh-CN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汉仪综艺体简" panose="02010609000101010101" pitchFamily="49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595359" y="3885093"/>
            <a:ext cx="1722844" cy="892552"/>
            <a:chOff x="1517554" y="2288706"/>
            <a:chExt cx="1722844" cy="892552"/>
          </a:xfrm>
        </p:grpSpPr>
        <p:sp>
          <p:nvSpPr>
            <p:cNvPr id="39" name="文本框 38"/>
            <p:cNvSpPr txBox="1"/>
            <p:nvPr/>
          </p:nvSpPr>
          <p:spPr>
            <a:xfrm>
              <a:off x="1545565" y="228870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输入标题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1517554" y="2811926"/>
              <a:ext cx="17228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汉仪综艺体简" panose="02010609000101010101" pitchFamily="49" charset="-122"/>
                </a:rPr>
                <a:t>PART TWO</a:t>
              </a:r>
              <a:endParaRPr lang="zh-CN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汉仪综艺体简" panose="02010609000101010101" pitchFamily="49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9643499" y="1795036"/>
            <a:ext cx="1702069" cy="877163"/>
            <a:chOff x="1528945" y="2288706"/>
            <a:chExt cx="1702069" cy="877163"/>
          </a:xfrm>
        </p:grpSpPr>
        <p:sp>
          <p:nvSpPr>
            <p:cNvPr id="42" name="文本框 41"/>
            <p:cNvSpPr txBox="1"/>
            <p:nvPr/>
          </p:nvSpPr>
          <p:spPr>
            <a:xfrm>
              <a:off x="1545565" y="228870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输入标题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1528945" y="2811926"/>
              <a:ext cx="1702069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汉仪综艺体简" panose="02010609000101010101" pitchFamily="49" charset="-122"/>
                </a:rPr>
                <a:t>PART FIVE</a:t>
              </a:r>
              <a:endParaRPr lang="zh-CN" altLang="en-US" sz="17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汉仪综艺体简" panose="02010609000101010101" pitchFamily="49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177660" y="3885093"/>
            <a:ext cx="1788631" cy="877163"/>
            <a:chOff x="1528945" y="2288706"/>
            <a:chExt cx="1788631" cy="877163"/>
          </a:xfrm>
        </p:grpSpPr>
        <p:sp>
          <p:nvSpPr>
            <p:cNvPr id="45" name="文本框 44"/>
            <p:cNvSpPr txBox="1"/>
            <p:nvPr/>
          </p:nvSpPr>
          <p:spPr>
            <a:xfrm>
              <a:off x="1545565" y="228870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输入标题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1528945" y="2811926"/>
              <a:ext cx="1788631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汉仪综艺体简" panose="02010609000101010101" pitchFamily="49" charset="-122"/>
                </a:rPr>
                <a:t>PART FOUR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247531" y="5805988"/>
            <a:ext cx="1696939" cy="849010"/>
            <a:chOff x="1528945" y="2288706"/>
            <a:chExt cx="1696939" cy="849010"/>
          </a:xfrm>
        </p:grpSpPr>
        <p:sp>
          <p:nvSpPr>
            <p:cNvPr id="48" name="文本框 47"/>
            <p:cNvSpPr txBox="1"/>
            <p:nvPr/>
          </p:nvSpPr>
          <p:spPr>
            <a:xfrm>
              <a:off x="1545565" y="228870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输入标题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1528945" y="2768384"/>
              <a:ext cx="16969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ea typeface="汉仪综艺体简" panose="02010609000101010101" pitchFamily="49" charset="-122"/>
                </a:rPr>
                <a:t>PART  THREE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929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33 -0.00046 C 0.02188 -0.19097 0.13282 -0.30393 0.24115 -0.25231 C 0.34896 -0.20046 0.41407 -0.00509 0.38555 0.18496 C 0.35677 0.37477 0.24545 0.4875 0.13776 0.43658 C 0.02995 0.38449 -0.03567 0.18959 -0.00533 -0.00046 Z " pathEditMode="relative" rAng="17100000" ptsTypes="AAAAA">
                                      <p:cBhvr>
                                        <p:cTn id="14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1" y="928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9 -0.00116 C -0.07383 -0.16019 -0.05286 -0.38473 0.03789 -0.50209 C 0.12852 -0.61829 0.25482 -0.58519 0.32018 -0.42639 C 0.38542 -0.26575 0.36432 -0.04283 0.27396 0.075 C 0.18294 0.19236 0.05664 0.15856 -0.00859 -0.00116 Z " pathEditMode="relative" rAng="14040000" ptsTypes="AAAAA">
                                      <p:cBhvr>
                                        <p:cTn id="19" dur="2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45" y="-2122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7037E-6 C -0.11068 0.00024 -0.20039 -0.16157 -0.20066 -0.36134 C -0.20026 -0.55995 -0.11094 -0.72222 -0.00026 -0.72291 C 0.11119 -0.72222 0.20039 -0.56064 0.20078 -0.36157 C 0.20065 -0.1625 0.11119 0.00024 4.375E-6 -3.7037E-6 Z " pathEditMode="relative" rAng="10800000" ptsTypes="AAAAA">
                                      <p:cBhvr>
                                        <p:cTn id="24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3613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6 -0.00764 C -0.07044 0.15208 -0.19675 0.18587 -0.2875 0.06921 C -0.37748 -0.04792 -0.39896 -0.27223 -0.33386 -0.43102 C -0.26823 -0.59144 -0.14271 -0.62454 -0.05195 -0.50834 C 0.03841 -0.39167 0.06042 -0.16875 -0.0056 -0.00764 Z " pathEditMode="relative" rAng="7560000" ptsTypes="AAAAA">
                                      <p:cBhvr>
                                        <p:cTn id="29" dur="2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93" y="-2118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path" presetSubtype="0" accel="40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6 0.00347 C 0.02031 0.19375 -0.04596 0.3875 -0.15443 0.43588 C -0.26224 0.48287 -0.37252 0.36806 -0.39909 0.17847 C -0.42617 -0.01458 -0.35989 -0.20579 -0.25169 -0.25555 C -0.14323 -0.3037 -0.03255 -0.18912 -0.00716 0.00347 Z " pathEditMode="relative" rAng="4560000" ptsTypes="AAAAA">
                                      <p:cBhvr>
                                        <p:cTn id="34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96" y="865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4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41" dur="4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43" dur="4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/>
        </p:nvSpPr>
        <p:spPr>
          <a:xfrm flipV="1">
            <a:off x="8469634" y="2908358"/>
            <a:ext cx="4254442" cy="425444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V="1">
            <a:off x="7533496" y="2699019"/>
            <a:ext cx="5324576" cy="5324578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6096000" y="-84331"/>
            <a:ext cx="1" cy="35643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6006217" y="3480057"/>
            <a:ext cx="179566" cy="179566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4"/>
          <p:cNvGrpSpPr/>
          <p:nvPr/>
        </p:nvGrpSpPr>
        <p:grpSpPr>
          <a:xfrm flipH="1">
            <a:off x="6461384" y="1910790"/>
            <a:ext cx="808038" cy="60543"/>
            <a:chOff x="4113369" y="3398728"/>
            <a:chExt cx="808038" cy="60543"/>
          </a:xfrm>
        </p:grpSpPr>
        <p:cxnSp>
          <p:nvCxnSpPr>
            <p:cNvPr id="16" name="Straight Connector 5"/>
            <p:cNvCxnSpPr/>
            <p:nvPr/>
          </p:nvCxnSpPr>
          <p:spPr>
            <a:xfrm>
              <a:off x="4143640" y="3429000"/>
              <a:ext cx="77776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6"/>
            <p:cNvSpPr/>
            <p:nvPr/>
          </p:nvSpPr>
          <p:spPr>
            <a:xfrm>
              <a:off x="4113369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329" y="1220005"/>
            <a:ext cx="1465342" cy="1451294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7533496" y="1727724"/>
            <a:ext cx="3076221" cy="1062438"/>
            <a:chOff x="3897852" y="1514480"/>
            <a:chExt cx="3076221" cy="1062438"/>
          </a:xfrm>
        </p:grpSpPr>
        <p:sp>
          <p:nvSpPr>
            <p:cNvPr id="20" name="文本框 19"/>
            <p:cNvSpPr txBox="1"/>
            <p:nvPr/>
          </p:nvSpPr>
          <p:spPr>
            <a:xfrm>
              <a:off x="3897852" y="1514480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点击输入文本</a:t>
              </a:r>
            </a:p>
          </p:txBody>
        </p:sp>
        <p:sp>
          <p:nvSpPr>
            <p:cNvPr id="21" name="AutoShape 3"/>
            <p:cNvSpPr>
              <a:spLocks/>
            </p:cNvSpPr>
            <p:nvPr/>
          </p:nvSpPr>
          <p:spPr bwMode="auto">
            <a:xfrm>
              <a:off x="4037096" y="1962555"/>
              <a:ext cx="2936977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5years of making professional PPT, 500 case studies for the classical PPT, make sure you will be satisfied. </a:t>
              </a: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828" y="3837174"/>
            <a:ext cx="1364344" cy="1392620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 flipV="1">
            <a:off x="-132608" y="-584580"/>
            <a:ext cx="2667311" cy="2667311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V="1">
            <a:off x="-399396" y="-584580"/>
            <a:ext cx="3043188" cy="304318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flipV="1">
            <a:off x="110321" y="5679722"/>
            <a:ext cx="4481057" cy="4481057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flipV="1">
            <a:off x="-436443" y="5048250"/>
            <a:ext cx="5112527" cy="511252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3554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2639 L 0 3.7037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31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24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25" dur="4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27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29" dur="4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31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33" dur="4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35" dur="4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10" grpId="0" animBg="1"/>
      <p:bldP spid="26" grpId="0" animBg="1"/>
      <p:bldP spid="27" grpId="0" animBg="1"/>
      <p:bldP spid="29" grpId="0" animBg="1"/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椭圆 46"/>
          <p:cNvSpPr/>
          <p:nvPr/>
        </p:nvSpPr>
        <p:spPr>
          <a:xfrm>
            <a:off x="10998086" y="-666868"/>
            <a:ext cx="2660571" cy="2660571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0555993" y="-1183005"/>
            <a:ext cx="3272014" cy="3272014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-835383" y="4567680"/>
            <a:ext cx="4447138" cy="4447138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-1247847" y="4470004"/>
            <a:ext cx="5469163" cy="546916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 rot="10800000">
            <a:off x="689942" y="4046078"/>
            <a:ext cx="2628900" cy="504412"/>
          </a:xfrm>
          <a:custGeom>
            <a:avLst/>
            <a:gdLst>
              <a:gd name="connsiteX0" fmla="*/ 2628900 w 2628900"/>
              <a:gd name="connsiteY0" fmla="*/ 504412 h 504412"/>
              <a:gd name="connsiteX1" fmla="*/ 0 w 2628900"/>
              <a:gd name="connsiteY1" fmla="*/ 504412 h 504412"/>
              <a:gd name="connsiteX2" fmla="*/ 0 w 2628900"/>
              <a:gd name="connsiteY2" fmla="*/ 168118 h 504412"/>
              <a:gd name="connsiteX3" fmla="*/ 1147358 w 2628900"/>
              <a:gd name="connsiteY3" fmla="*/ 168118 h 504412"/>
              <a:gd name="connsiteX4" fmla="*/ 1314451 w 2628900"/>
              <a:gd name="connsiteY4" fmla="*/ 0 h 504412"/>
              <a:gd name="connsiteX5" fmla="*/ 1481544 w 2628900"/>
              <a:gd name="connsiteY5" fmla="*/ 168118 h 504412"/>
              <a:gd name="connsiteX6" fmla="*/ 2628900 w 2628900"/>
              <a:gd name="connsiteY6" fmla="*/ 168118 h 504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8900" h="504412">
                <a:moveTo>
                  <a:pt x="2628900" y="504412"/>
                </a:moveTo>
                <a:lnTo>
                  <a:pt x="0" y="504412"/>
                </a:lnTo>
                <a:lnTo>
                  <a:pt x="0" y="168118"/>
                </a:lnTo>
                <a:lnTo>
                  <a:pt x="1147358" y="168118"/>
                </a:lnTo>
                <a:lnTo>
                  <a:pt x="1314451" y="0"/>
                </a:lnTo>
                <a:lnTo>
                  <a:pt x="1481544" y="168118"/>
                </a:lnTo>
                <a:lnTo>
                  <a:pt x="2628900" y="168118"/>
                </a:lnTo>
                <a:close/>
              </a:path>
            </a:pathLst>
          </a:custGeom>
          <a:solidFill>
            <a:srgbClr val="328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任意多边形 22"/>
          <p:cNvSpPr/>
          <p:nvPr/>
        </p:nvSpPr>
        <p:spPr>
          <a:xfrm rot="10800000">
            <a:off x="3417681" y="4046078"/>
            <a:ext cx="2628900" cy="504412"/>
          </a:xfrm>
          <a:custGeom>
            <a:avLst/>
            <a:gdLst>
              <a:gd name="connsiteX0" fmla="*/ 2628900 w 2628900"/>
              <a:gd name="connsiteY0" fmla="*/ 504412 h 504412"/>
              <a:gd name="connsiteX1" fmla="*/ 0 w 2628900"/>
              <a:gd name="connsiteY1" fmla="*/ 504412 h 504412"/>
              <a:gd name="connsiteX2" fmla="*/ 0 w 2628900"/>
              <a:gd name="connsiteY2" fmla="*/ 168118 h 504412"/>
              <a:gd name="connsiteX3" fmla="*/ 1147358 w 2628900"/>
              <a:gd name="connsiteY3" fmla="*/ 168118 h 504412"/>
              <a:gd name="connsiteX4" fmla="*/ 1314451 w 2628900"/>
              <a:gd name="connsiteY4" fmla="*/ 0 h 504412"/>
              <a:gd name="connsiteX5" fmla="*/ 1481544 w 2628900"/>
              <a:gd name="connsiteY5" fmla="*/ 168118 h 504412"/>
              <a:gd name="connsiteX6" fmla="*/ 2628900 w 2628900"/>
              <a:gd name="connsiteY6" fmla="*/ 168118 h 504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8900" h="504412">
                <a:moveTo>
                  <a:pt x="2628900" y="504412"/>
                </a:moveTo>
                <a:lnTo>
                  <a:pt x="0" y="504412"/>
                </a:lnTo>
                <a:lnTo>
                  <a:pt x="0" y="168118"/>
                </a:lnTo>
                <a:lnTo>
                  <a:pt x="1147358" y="168118"/>
                </a:lnTo>
                <a:lnTo>
                  <a:pt x="1314451" y="0"/>
                </a:lnTo>
                <a:lnTo>
                  <a:pt x="1481544" y="168118"/>
                </a:lnTo>
                <a:lnTo>
                  <a:pt x="2628900" y="168118"/>
                </a:lnTo>
                <a:close/>
              </a:path>
            </a:pathLst>
          </a:custGeom>
          <a:solidFill>
            <a:srgbClr val="328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任意多边形 21"/>
          <p:cNvSpPr/>
          <p:nvPr/>
        </p:nvSpPr>
        <p:spPr>
          <a:xfrm>
            <a:off x="6145420" y="4046078"/>
            <a:ext cx="2628900" cy="504412"/>
          </a:xfrm>
          <a:custGeom>
            <a:avLst/>
            <a:gdLst>
              <a:gd name="connsiteX0" fmla="*/ 0 w 2628900"/>
              <a:gd name="connsiteY0" fmla="*/ 0 h 504412"/>
              <a:gd name="connsiteX1" fmla="*/ 2628900 w 2628900"/>
              <a:gd name="connsiteY1" fmla="*/ 0 h 504412"/>
              <a:gd name="connsiteX2" fmla="*/ 2628900 w 2628900"/>
              <a:gd name="connsiteY2" fmla="*/ 336294 h 504412"/>
              <a:gd name="connsiteX3" fmla="*/ 1481543 w 2628900"/>
              <a:gd name="connsiteY3" fmla="*/ 336294 h 504412"/>
              <a:gd name="connsiteX4" fmla="*/ 1314449 w 2628900"/>
              <a:gd name="connsiteY4" fmla="*/ 504412 h 504412"/>
              <a:gd name="connsiteX5" fmla="*/ 1147356 w 2628900"/>
              <a:gd name="connsiteY5" fmla="*/ 336294 h 504412"/>
              <a:gd name="connsiteX6" fmla="*/ 0 w 2628900"/>
              <a:gd name="connsiteY6" fmla="*/ 336294 h 504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8900" h="504412">
                <a:moveTo>
                  <a:pt x="0" y="0"/>
                </a:moveTo>
                <a:lnTo>
                  <a:pt x="2628900" y="0"/>
                </a:lnTo>
                <a:lnTo>
                  <a:pt x="2628900" y="336294"/>
                </a:lnTo>
                <a:lnTo>
                  <a:pt x="1481543" y="336294"/>
                </a:lnTo>
                <a:lnTo>
                  <a:pt x="1314449" y="504412"/>
                </a:lnTo>
                <a:lnTo>
                  <a:pt x="1147356" y="336294"/>
                </a:lnTo>
                <a:lnTo>
                  <a:pt x="0" y="336294"/>
                </a:lnTo>
                <a:close/>
              </a:path>
            </a:pathLst>
          </a:custGeom>
          <a:solidFill>
            <a:srgbClr val="328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任意多边形 20"/>
          <p:cNvSpPr/>
          <p:nvPr/>
        </p:nvSpPr>
        <p:spPr>
          <a:xfrm>
            <a:off x="8873159" y="4046078"/>
            <a:ext cx="2628900" cy="504412"/>
          </a:xfrm>
          <a:custGeom>
            <a:avLst/>
            <a:gdLst>
              <a:gd name="connsiteX0" fmla="*/ 0 w 2628900"/>
              <a:gd name="connsiteY0" fmla="*/ 0 h 504412"/>
              <a:gd name="connsiteX1" fmla="*/ 2628900 w 2628900"/>
              <a:gd name="connsiteY1" fmla="*/ 0 h 504412"/>
              <a:gd name="connsiteX2" fmla="*/ 2628900 w 2628900"/>
              <a:gd name="connsiteY2" fmla="*/ 336294 h 504412"/>
              <a:gd name="connsiteX3" fmla="*/ 1481543 w 2628900"/>
              <a:gd name="connsiteY3" fmla="*/ 336294 h 504412"/>
              <a:gd name="connsiteX4" fmla="*/ 1314449 w 2628900"/>
              <a:gd name="connsiteY4" fmla="*/ 504412 h 504412"/>
              <a:gd name="connsiteX5" fmla="*/ 1147356 w 2628900"/>
              <a:gd name="connsiteY5" fmla="*/ 336294 h 504412"/>
              <a:gd name="connsiteX6" fmla="*/ 0 w 2628900"/>
              <a:gd name="connsiteY6" fmla="*/ 336294 h 504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8900" h="504412">
                <a:moveTo>
                  <a:pt x="0" y="0"/>
                </a:moveTo>
                <a:lnTo>
                  <a:pt x="2628900" y="0"/>
                </a:lnTo>
                <a:lnTo>
                  <a:pt x="2628900" y="336294"/>
                </a:lnTo>
                <a:lnTo>
                  <a:pt x="1481543" y="336294"/>
                </a:lnTo>
                <a:lnTo>
                  <a:pt x="1314449" y="504412"/>
                </a:lnTo>
                <a:lnTo>
                  <a:pt x="1147356" y="336294"/>
                </a:lnTo>
                <a:lnTo>
                  <a:pt x="0" y="336294"/>
                </a:lnTo>
                <a:close/>
              </a:path>
            </a:pathLst>
          </a:custGeom>
          <a:solidFill>
            <a:srgbClr val="328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834841" y="4906081"/>
            <a:ext cx="2339102" cy="1091785"/>
            <a:chOff x="1288497" y="2488346"/>
            <a:chExt cx="2339102" cy="1091785"/>
          </a:xfrm>
        </p:grpSpPr>
        <p:sp>
          <p:nvSpPr>
            <p:cNvPr id="27" name="文本框 26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28" name="AutoShape 3"/>
            <p:cNvSpPr>
              <a:spLocks/>
            </p:cNvSpPr>
            <p:nvPr/>
          </p:nvSpPr>
          <p:spPr bwMode="auto">
            <a:xfrm>
              <a:off x="1288497" y="2965768"/>
              <a:ext cx="2339102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562580" y="4906081"/>
            <a:ext cx="2339102" cy="1091785"/>
            <a:chOff x="1288497" y="2488346"/>
            <a:chExt cx="2339102" cy="1091785"/>
          </a:xfrm>
        </p:grpSpPr>
        <p:sp>
          <p:nvSpPr>
            <p:cNvPr id="30" name="文本框 29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31" name="AutoShape 3"/>
            <p:cNvSpPr>
              <a:spLocks/>
            </p:cNvSpPr>
            <p:nvPr/>
          </p:nvSpPr>
          <p:spPr bwMode="auto">
            <a:xfrm>
              <a:off x="1288497" y="2965768"/>
              <a:ext cx="2339102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290319" y="4906081"/>
            <a:ext cx="2339102" cy="1091785"/>
            <a:chOff x="1288497" y="2488346"/>
            <a:chExt cx="2339102" cy="1091785"/>
          </a:xfrm>
        </p:grpSpPr>
        <p:sp>
          <p:nvSpPr>
            <p:cNvPr id="33" name="文本框 32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34" name="AutoShape 3"/>
            <p:cNvSpPr>
              <a:spLocks/>
            </p:cNvSpPr>
            <p:nvPr/>
          </p:nvSpPr>
          <p:spPr bwMode="auto">
            <a:xfrm>
              <a:off x="1288497" y="2965768"/>
              <a:ext cx="2339102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9018058" y="4906081"/>
            <a:ext cx="2339102" cy="1091785"/>
            <a:chOff x="1288497" y="2488346"/>
            <a:chExt cx="2339102" cy="1091785"/>
          </a:xfrm>
        </p:grpSpPr>
        <p:sp>
          <p:nvSpPr>
            <p:cNvPr id="36" name="文本框 35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37" name="AutoShape 3"/>
            <p:cNvSpPr>
              <a:spLocks/>
            </p:cNvSpPr>
            <p:nvPr/>
          </p:nvSpPr>
          <p:spPr bwMode="auto">
            <a:xfrm>
              <a:off x="1288497" y="2965768"/>
              <a:ext cx="2339102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" r="7951"/>
          <a:stretch/>
        </p:blipFill>
        <p:spPr>
          <a:xfrm>
            <a:off x="3417680" y="1825651"/>
            <a:ext cx="2629612" cy="2122751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2"/>
          <a:stretch/>
        </p:blipFill>
        <p:spPr>
          <a:xfrm>
            <a:off x="689942" y="1825651"/>
            <a:ext cx="2628900" cy="2122751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5" t="859"/>
          <a:stretch/>
        </p:blipFill>
        <p:spPr>
          <a:xfrm flipH="1">
            <a:off x="6148273" y="1826760"/>
            <a:ext cx="2626047" cy="2122751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2" t="859" r="7289"/>
          <a:stretch/>
        </p:blipFill>
        <p:spPr>
          <a:xfrm>
            <a:off x="8873159" y="1825530"/>
            <a:ext cx="2627345" cy="2125242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1175672" y="3238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在此输入标题</a:t>
            </a: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31" y="106877"/>
            <a:ext cx="894212" cy="885640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359352" y="231557"/>
            <a:ext cx="62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1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66" dur="4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68" dur="4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70" dur="4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72" dur="4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63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0.27136 -2.59259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8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5" grpId="0" animBg="1"/>
      <p:bldP spid="46" grpId="0" animBg="1"/>
      <p:bldP spid="24" grpId="0" animBg="1"/>
      <p:bldP spid="23" grpId="0" animBg="1"/>
      <p:bldP spid="22" grpId="0" animBg="1"/>
      <p:bldP spid="21" grpId="0" animBg="1"/>
      <p:bldP spid="49" grpId="0"/>
      <p:bldP spid="5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 flipH="1">
            <a:off x="1" y="0"/>
            <a:ext cx="12201051" cy="6858000"/>
            <a:chOff x="1" y="0"/>
            <a:chExt cx="12201051" cy="68580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15"/>
            <a:stretch/>
          </p:blipFill>
          <p:spPr>
            <a:xfrm>
              <a:off x="1179268" y="0"/>
              <a:ext cx="11021784" cy="6857999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1" y="0"/>
              <a:ext cx="6328228" cy="6858000"/>
            </a:xfrm>
            <a:prstGeom prst="rect">
              <a:avLst/>
            </a:prstGeom>
            <a:gradFill flip="none" rotWithShape="1">
              <a:gsLst>
                <a:gs pos="43000">
                  <a:srgbClr val="FFFFFF"/>
                </a:gs>
                <a:gs pos="84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907281" y="777059"/>
            <a:ext cx="3603872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04</a:t>
            </a:r>
            <a:endParaRPr lang="zh-CN" altLang="en-US" sz="250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343967" y="3892859"/>
            <a:ext cx="34587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汉仪综艺体简" panose="02010609000101010101" pitchFamily="49" charset="-122"/>
              </a:rPr>
              <a:t>PART FOUR</a:t>
            </a:r>
            <a:endParaRPr lang="zh-CN" altLang="en-US" sz="4800" spc="6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汉仪综艺体简" panose="0201060900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249770" y="361215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_GBK" panose="02000000000000000000" pitchFamily="2" charset="-122"/>
                <a:ea typeface="方正特雅宋_GBK" panose="02000000000000000000" pitchFamily="2" charset="-122"/>
              </a:rPr>
              <a:t>输入文本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804" y="3381796"/>
            <a:ext cx="270600" cy="26800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876" y="3381796"/>
            <a:ext cx="270600" cy="26800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948" y="3381796"/>
            <a:ext cx="270600" cy="26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0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autoRev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2.91667E-6 -1.11022E-16 L -2.91667E-6 -0.09074 " pathEditMode="relative" rAng="0" ptsTypes="AA">
                                      <p:cBhvr>
                                        <p:cTn id="24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53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4" presetClass="path" presetSubtype="0" accel="64000" decel="36000" autoRev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3.33333E-6 -1.11022E-16 L 3.33333E-6 -0.1125 " pathEditMode="relative" rAng="0" ptsTypes="AA">
                                      <p:cBhvr>
                                        <p:cTn id="31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62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4" presetClass="path" presetSubtype="0" accel="33000" decel="67000" autoRev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2.08333E-7 -1.11022E-16 L -2.08333E-7 -0.09653 " pathEditMode="relative" rAng="0" ptsTypes="AA">
                                      <p:cBhvr>
                                        <p:cTn id="38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3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nodeType="withEffect">
                                  <p:stCondLst>
                                    <p:cond delay="7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5"/>
          <p:cNvSpPr>
            <a:spLocks noEditPoints="1"/>
          </p:cNvSpPr>
          <p:nvPr/>
        </p:nvSpPr>
        <p:spPr bwMode="auto">
          <a:xfrm>
            <a:off x="2487504" y="3771888"/>
            <a:ext cx="544662" cy="1648483"/>
          </a:xfrm>
          <a:custGeom>
            <a:avLst/>
            <a:gdLst>
              <a:gd name="T0" fmla="*/ 293253 w 168"/>
              <a:gd name="T1" fmla="*/ 101988 h 508"/>
              <a:gd name="T2" fmla="*/ 268401 w 168"/>
              <a:gd name="T3" fmla="*/ 181588 h 508"/>
              <a:gd name="T4" fmla="*/ 208757 w 168"/>
              <a:gd name="T5" fmla="*/ 213925 h 508"/>
              <a:gd name="T6" fmla="*/ 146627 w 168"/>
              <a:gd name="T7" fmla="*/ 181588 h 508"/>
              <a:gd name="T8" fmla="*/ 121775 w 168"/>
              <a:gd name="T9" fmla="*/ 101988 h 508"/>
              <a:gd name="T10" fmla="*/ 146627 w 168"/>
              <a:gd name="T11" fmla="*/ 29850 h 508"/>
              <a:gd name="T12" fmla="*/ 208757 w 168"/>
              <a:gd name="T13" fmla="*/ 0 h 508"/>
              <a:gd name="T14" fmla="*/ 268401 w 168"/>
              <a:gd name="T15" fmla="*/ 29850 h 508"/>
              <a:gd name="T16" fmla="*/ 293253 w 168"/>
              <a:gd name="T17" fmla="*/ 101988 h 508"/>
              <a:gd name="T18" fmla="*/ 417513 w 168"/>
              <a:gd name="T19" fmla="*/ 721375 h 508"/>
              <a:gd name="T20" fmla="*/ 377750 w 168"/>
              <a:gd name="T21" fmla="*/ 773613 h 508"/>
              <a:gd name="T22" fmla="*/ 337987 w 168"/>
              <a:gd name="T23" fmla="*/ 721375 h 508"/>
              <a:gd name="T24" fmla="*/ 337987 w 168"/>
              <a:gd name="T25" fmla="*/ 373125 h 508"/>
              <a:gd name="T26" fmla="*/ 318105 w 168"/>
              <a:gd name="T27" fmla="*/ 373125 h 508"/>
              <a:gd name="T28" fmla="*/ 318105 w 168"/>
              <a:gd name="T29" fmla="*/ 1211413 h 508"/>
              <a:gd name="T30" fmla="*/ 270886 w 168"/>
              <a:gd name="T31" fmla="*/ 1263650 h 508"/>
              <a:gd name="T32" fmla="*/ 221182 w 168"/>
              <a:gd name="T33" fmla="*/ 1211413 h 508"/>
              <a:gd name="T34" fmla="*/ 221182 w 168"/>
              <a:gd name="T35" fmla="*/ 716400 h 508"/>
              <a:gd name="T36" fmla="*/ 196331 w 168"/>
              <a:gd name="T37" fmla="*/ 716400 h 508"/>
              <a:gd name="T38" fmla="*/ 196331 w 168"/>
              <a:gd name="T39" fmla="*/ 1211413 h 508"/>
              <a:gd name="T40" fmla="*/ 146627 w 168"/>
              <a:gd name="T41" fmla="*/ 1263650 h 508"/>
              <a:gd name="T42" fmla="*/ 99408 w 168"/>
              <a:gd name="T43" fmla="*/ 1211413 h 508"/>
              <a:gd name="T44" fmla="*/ 99408 w 168"/>
              <a:gd name="T45" fmla="*/ 373125 h 508"/>
              <a:gd name="T46" fmla="*/ 79526 w 168"/>
              <a:gd name="T47" fmla="*/ 373125 h 508"/>
              <a:gd name="T48" fmla="*/ 79526 w 168"/>
              <a:gd name="T49" fmla="*/ 721375 h 508"/>
              <a:gd name="T50" fmla="*/ 39763 w 168"/>
              <a:gd name="T51" fmla="*/ 773613 h 508"/>
              <a:gd name="T52" fmla="*/ 0 w 168"/>
              <a:gd name="T53" fmla="*/ 721375 h 508"/>
              <a:gd name="T54" fmla="*/ 0 w 168"/>
              <a:gd name="T55" fmla="*/ 323375 h 508"/>
              <a:gd name="T56" fmla="*/ 109349 w 168"/>
              <a:gd name="T57" fmla="*/ 226363 h 508"/>
              <a:gd name="T58" fmla="*/ 310650 w 168"/>
              <a:gd name="T59" fmla="*/ 226363 h 508"/>
              <a:gd name="T60" fmla="*/ 417513 w 168"/>
              <a:gd name="T61" fmla="*/ 323375 h 508"/>
              <a:gd name="T62" fmla="*/ 417513 w 168"/>
              <a:gd name="T63" fmla="*/ 721375 h 50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68" h="508">
                <a:moveTo>
                  <a:pt x="118" y="41"/>
                </a:moveTo>
                <a:cubicBezTo>
                  <a:pt x="118" y="53"/>
                  <a:pt x="115" y="63"/>
                  <a:pt x="108" y="73"/>
                </a:cubicBezTo>
                <a:cubicBezTo>
                  <a:pt x="101" y="82"/>
                  <a:pt x="93" y="86"/>
                  <a:pt x="84" y="86"/>
                </a:cubicBezTo>
                <a:cubicBezTo>
                  <a:pt x="74" y="86"/>
                  <a:pt x="66" y="82"/>
                  <a:pt x="59" y="73"/>
                </a:cubicBezTo>
                <a:cubicBezTo>
                  <a:pt x="52" y="63"/>
                  <a:pt x="49" y="53"/>
                  <a:pt x="49" y="41"/>
                </a:cubicBezTo>
                <a:cubicBezTo>
                  <a:pt x="49" y="30"/>
                  <a:pt x="52" y="20"/>
                  <a:pt x="59" y="12"/>
                </a:cubicBezTo>
                <a:cubicBezTo>
                  <a:pt x="66" y="4"/>
                  <a:pt x="74" y="0"/>
                  <a:pt x="84" y="0"/>
                </a:cubicBezTo>
                <a:cubicBezTo>
                  <a:pt x="93" y="0"/>
                  <a:pt x="101" y="4"/>
                  <a:pt x="108" y="12"/>
                </a:cubicBezTo>
                <a:cubicBezTo>
                  <a:pt x="115" y="20"/>
                  <a:pt x="118" y="30"/>
                  <a:pt x="118" y="41"/>
                </a:cubicBezTo>
                <a:close/>
                <a:moveTo>
                  <a:pt x="168" y="290"/>
                </a:moveTo>
                <a:cubicBezTo>
                  <a:pt x="168" y="304"/>
                  <a:pt x="163" y="311"/>
                  <a:pt x="152" y="311"/>
                </a:cubicBezTo>
                <a:cubicBezTo>
                  <a:pt x="141" y="311"/>
                  <a:pt x="136" y="304"/>
                  <a:pt x="136" y="290"/>
                </a:cubicBezTo>
                <a:cubicBezTo>
                  <a:pt x="136" y="150"/>
                  <a:pt x="136" y="150"/>
                  <a:pt x="136" y="150"/>
                </a:cubicBezTo>
                <a:cubicBezTo>
                  <a:pt x="128" y="150"/>
                  <a:pt x="128" y="150"/>
                  <a:pt x="128" y="150"/>
                </a:cubicBezTo>
                <a:cubicBezTo>
                  <a:pt x="128" y="487"/>
                  <a:pt x="128" y="487"/>
                  <a:pt x="128" y="487"/>
                </a:cubicBezTo>
                <a:cubicBezTo>
                  <a:pt x="128" y="501"/>
                  <a:pt x="122" y="508"/>
                  <a:pt x="109" y="508"/>
                </a:cubicBezTo>
                <a:cubicBezTo>
                  <a:pt x="96" y="508"/>
                  <a:pt x="89" y="501"/>
                  <a:pt x="89" y="487"/>
                </a:cubicBezTo>
                <a:cubicBezTo>
                  <a:pt x="89" y="288"/>
                  <a:pt x="89" y="288"/>
                  <a:pt x="89" y="288"/>
                </a:cubicBezTo>
                <a:cubicBezTo>
                  <a:pt x="79" y="288"/>
                  <a:pt x="79" y="288"/>
                  <a:pt x="79" y="288"/>
                </a:cubicBezTo>
                <a:cubicBezTo>
                  <a:pt x="79" y="487"/>
                  <a:pt x="79" y="487"/>
                  <a:pt x="79" y="487"/>
                </a:cubicBezTo>
                <a:cubicBezTo>
                  <a:pt x="79" y="501"/>
                  <a:pt x="72" y="508"/>
                  <a:pt x="59" y="508"/>
                </a:cubicBezTo>
                <a:cubicBezTo>
                  <a:pt x="46" y="508"/>
                  <a:pt x="40" y="501"/>
                  <a:pt x="40" y="487"/>
                </a:cubicBezTo>
                <a:cubicBezTo>
                  <a:pt x="40" y="150"/>
                  <a:pt x="40" y="150"/>
                  <a:pt x="40" y="150"/>
                </a:cubicBezTo>
                <a:cubicBezTo>
                  <a:pt x="32" y="150"/>
                  <a:pt x="32" y="150"/>
                  <a:pt x="32" y="150"/>
                </a:cubicBezTo>
                <a:cubicBezTo>
                  <a:pt x="32" y="290"/>
                  <a:pt x="32" y="290"/>
                  <a:pt x="32" y="290"/>
                </a:cubicBezTo>
                <a:cubicBezTo>
                  <a:pt x="32" y="304"/>
                  <a:pt x="27" y="311"/>
                  <a:pt x="16" y="311"/>
                </a:cubicBezTo>
                <a:cubicBezTo>
                  <a:pt x="5" y="311"/>
                  <a:pt x="0" y="304"/>
                  <a:pt x="0" y="290"/>
                </a:cubicBezTo>
                <a:cubicBezTo>
                  <a:pt x="0" y="130"/>
                  <a:pt x="0" y="130"/>
                  <a:pt x="0" y="130"/>
                </a:cubicBezTo>
                <a:cubicBezTo>
                  <a:pt x="0" y="104"/>
                  <a:pt x="15" y="91"/>
                  <a:pt x="44" y="91"/>
                </a:cubicBezTo>
                <a:cubicBezTo>
                  <a:pt x="125" y="91"/>
                  <a:pt x="125" y="91"/>
                  <a:pt x="125" y="91"/>
                </a:cubicBezTo>
                <a:cubicBezTo>
                  <a:pt x="153" y="91"/>
                  <a:pt x="168" y="104"/>
                  <a:pt x="168" y="130"/>
                </a:cubicBezTo>
                <a:lnTo>
                  <a:pt x="168" y="290"/>
                </a:lnTo>
                <a:close/>
              </a:path>
            </a:pathLst>
          </a:custGeom>
          <a:solidFill>
            <a:srgbClr val="56B3E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Freeform 6"/>
          <p:cNvSpPr>
            <a:spLocks noEditPoints="1"/>
          </p:cNvSpPr>
          <p:nvPr/>
        </p:nvSpPr>
        <p:spPr bwMode="auto">
          <a:xfrm>
            <a:off x="3077727" y="3144388"/>
            <a:ext cx="414191" cy="1257072"/>
          </a:xfrm>
          <a:custGeom>
            <a:avLst/>
            <a:gdLst>
              <a:gd name="T0" fmla="*/ 223242 w 128"/>
              <a:gd name="T1" fmla="*/ 79473 h 388"/>
              <a:gd name="T2" fmla="*/ 203398 w 128"/>
              <a:gd name="T3" fmla="*/ 139078 h 388"/>
              <a:gd name="T4" fmla="*/ 156270 w 128"/>
              <a:gd name="T5" fmla="*/ 163914 h 388"/>
              <a:gd name="T6" fmla="*/ 111621 w 128"/>
              <a:gd name="T7" fmla="*/ 139078 h 388"/>
              <a:gd name="T8" fmla="*/ 91777 w 128"/>
              <a:gd name="T9" fmla="*/ 79473 h 388"/>
              <a:gd name="T10" fmla="*/ 111621 w 128"/>
              <a:gd name="T11" fmla="*/ 22352 h 388"/>
              <a:gd name="T12" fmla="*/ 156270 w 128"/>
              <a:gd name="T13" fmla="*/ 0 h 388"/>
              <a:gd name="T14" fmla="*/ 203398 w 128"/>
              <a:gd name="T15" fmla="*/ 22352 h 388"/>
              <a:gd name="T16" fmla="*/ 223242 w 128"/>
              <a:gd name="T17" fmla="*/ 79473 h 388"/>
              <a:gd name="T18" fmla="*/ 317500 w 128"/>
              <a:gd name="T19" fmla="*/ 551346 h 388"/>
              <a:gd name="T20" fmla="*/ 287734 w 128"/>
              <a:gd name="T21" fmla="*/ 591082 h 388"/>
              <a:gd name="T22" fmla="*/ 255488 w 128"/>
              <a:gd name="T23" fmla="*/ 551346 h 388"/>
              <a:gd name="T24" fmla="*/ 255488 w 128"/>
              <a:gd name="T25" fmla="*/ 285607 h 388"/>
              <a:gd name="T26" fmla="*/ 240605 w 128"/>
              <a:gd name="T27" fmla="*/ 285607 h 388"/>
              <a:gd name="T28" fmla="*/ 240605 w 128"/>
              <a:gd name="T29" fmla="*/ 923876 h 388"/>
              <a:gd name="T30" fmla="*/ 203398 w 128"/>
              <a:gd name="T31" fmla="*/ 963613 h 388"/>
              <a:gd name="T32" fmla="*/ 168672 w 128"/>
              <a:gd name="T33" fmla="*/ 923876 h 388"/>
              <a:gd name="T34" fmla="*/ 168672 w 128"/>
              <a:gd name="T35" fmla="*/ 546379 h 388"/>
              <a:gd name="T36" fmla="*/ 148828 w 128"/>
              <a:gd name="T37" fmla="*/ 546379 h 388"/>
              <a:gd name="T38" fmla="*/ 148828 w 128"/>
              <a:gd name="T39" fmla="*/ 923876 h 388"/>
              <a:gd name="T40" fmla="*/ 111621 w 128"/>
              <a:gd name="T41" fmla="*/ 963613 h 388"/>
              <a:gd name="T42" fmla="*/ 74414 w 128"/>
              <a:gd name="T43" fmla="*/ 923876 h 388"/>
              <a:gd name="T44" fmla="*/ 74414 w 128"/>
              <a:gd name="T45" fmla="*/ 285607 h 388"/>
              <a:gd name="T46" fmla="*/ 59531 w 128"/>
              <a:gd name="T47" fmla="*/ 285607 h 388"/>
              <a:gd name="T48" fmla="*/ 59531 w 128"/>
              <a:gd name="T49" fmla="*/ 551346 h 388"/>
              <a:gd name="T50" fmla="*/ 29766 w 128"/>
              <a:gd name="T51" fmla="*/ 591082 h 388"/>
              <a:gd name="T52" fmla="*/ 0 w 128"/>
              <a:gd name="T53" fmla="*/ 551346 h 388"/>
              <a:gd name="T54" fmla="*/ 0 w 128"/>
              <a:gd name="T55" fmla="*/ 245870 h 388"/>
              <a:gd name="T56" fmla="*/ 81855 w 128"/>
              <a:gd name="T57" fmla="*/ 173848 h 388"/>
              <a:gd name="T58" fmla="*/ 235645 w 128"/>
              <a:gd name="T59" fmla="*/ 173848 h 388"/>
              <a:gd name="T60" fmla="*/ 317500 w 128"/>
              <a:gd name="T61" fmla="*/ 245870 h 388"/>
              <a:gd name="T62" fmla="*/ 317500 w 128"/>
              <a:gd name="T63" fmla="*/ 551346 h 38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28" h="388">
                <a:moveTo>
                  <a:pt x="90" y="32"/>
                </a:moveTo>
                <a:cubicBezTo>
                  <a:pt x="90" y="41"/>
                  <a:pt x="87" y="49"/>
                  <a:pt x="82" y="56"/>
                </a:cubicBezTo>
                <a:cubicBezTo>
                  <a:pt x="77" y="63"/>
                  <a:pt x="71" y="66"/>
                  <a:pt x="63" y="66"/>
                </a:cubicBezTo>
                <a:cubicBezTo>
                  <a:pt x="56" y="66"/>
                  <a:pt x="50" y="63"/>
                  <a:pt x="45" y="56"/>
                </a:cubicBezTo>
                <a:cubicBezTo>
                  <a:pt x="40" y="49"/>
                  <a:pt x="37" y="41"/>
                  <a:pt x="37" y="32"/>
                </a:cubicBezTo>
                <a:cubicBezTo>
                  <a:pt x="37" y="23"/>
                  <a:pt x="40" y="16"/>
                  <a:pt x="45" y="9"/>
                </a:cubicBezTo>
                <a:cubicBezTo>
                  <a:pt x="50" y="3"/>
                  <a:pt x="56" y="0"/>
                  <a:pt x="63" y="0"/>
                </a:cubicBezTo>
                <a:cubicBezTo>
                  <a:pt x="71" y="0"/>
                  <a:pt x="77" y="3"/>
                  <a:pt x="82" y="9"/>
                </a:cubicBezTo>
                <a:cubicBezTo>
                  <a:pt x="87" y="16"/>
                  <a:pt x="90" y="23"/>
                  <a:pt x="90" y="32"/>
                </a:cubicBezTo>
                <a:close/>
                <a:moveTo>
                  <a:pt x="128" y="222"/>
                </a:moveTo>
                <a:cubicBezTo>
                  <a:pt x="128" y="232"/>
                  <a:pt x="124" y="238"/>
                  <a:pt x="116" y="238"/>
                </a:cubicBezTo>
                <a:cubicBezTo>
                  <a:pt x="107" y="238"/>
                  <a:pt x="103" y="232"/>
                  <a:pt x="103" y="222"/>
                </a:cubicBezTo>
                <a:cubicBezTo>
                  <a:pt x="103" y="115"/>
                  <a:pt x="103" y="115"/>
                  <a:pt x="103" y="115"/>
                </a:cubicBezTo>
                <a:cubicBezTo>
                  <a:pt x="97" y="115"/>
                  <a:pt x="97" y="115"/>
                  <a:pt x="97" y="115"/>
                </a:cubicBezTo>
                <a:cubicBezTo>
                  <a:pt x="97" y="372"/>
                  <a:pt x="97" y="372"/>
                  <a:pt x="97" y="372"/>
                </a:cubicBezTo>
                <a:cubicBezTo>
                  <a:pt x="97" y="383"/>
                  <a:pt x="92" y="388"/>
                  <a:pt x="82" y="388"/>
                </a:cubicBezTo>
                <a:cubicBezTo>
                  <a:pt x="72" y="388"/>
                  <a:pt x="68" y="383"/>
                  <a:pt x="68" y="372"/>
                </a:cubicBezTo>
                <a:cubicBezTo>
                  <a:pt x="68" y="220"/>
                  <a:pt x="68" y="220"/>
                  <a:pt x="68" y="220"/>
                </a:cubicBezTo>
                <a:cubicBezTo>
                  <a:pt x="60" y="220"/>
                  <a:pt x="60" y="220"/>
                  <a:pt x="60" y="220"/>
                </a:cubicBezTo>
                <a:cubicBezTo>
                  <a:pt x="60" y="372"/>
                  <a:pt x="60" y="372"/>
                  <a:pt x="60" y="372"/>
                </a:cubicBezTo>
                <a:cubicBezTo>
                  <a:pt x="60" y="383"/>
                  <a:pt x="55" y="388"/>
                  <a:pt x="45" y="388"/>
                </a:cubicBezTo>
                <a:cubicBezTo>
                  <a:pt x="35" y="388"/>
                  <a:pt x="30" y="383"/>
                  <a:pt x="30" y="372"/>
                </a:cubicBezTo>
                <a:cubicBezTo>
                  <a:pt x="30" y="115"/>
                  <a:pt x="30" y="115"/>
                  <a:pt x="30" y="115"/>
                </a:cubicBezTo>
                <a:cubicBezTo>
                  <a:pt x="24" y="115"/>
                  <a:pt x="24" y="115"/>
                  <a:pt x="24" y="115"/>
                </a:cubicBezTo>
                <a:cubicBezTo>
                  <a:pt x="24" y="222"/>
                  <a:pt x="24" y="222"/>
                  <a:pt x="24" y="222"/>
                </a:cubicBezTo>
                <a:cubicBezTo>
                  <a:pt x="24" y="232"/>
                  <a:pt x="20" y="238"/>
                  <a:pt x="12" y="238"/>
                </a:cubicBezTo>
                <a:cubicBezTo>
                  <a:pt x="4" y="238"/>
                  <a:pt x="0" y="232"/>
                  <a:pt x="0" y="222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79"/>
                  <a:pt x="11" y="70"/>
                  <a:pt x="33" y="70"/>
                </a:cubicBezTo>
                <a:cubicBezTo>
                  <a:pt x="95" y="70"/>
                  <a:pt x="95" y="70"/>
                  <a:pt x="95" y="70"/>
                </a:cubicBezTo>
                <a:cubicBezTo>
                  <a:pt x="117" y="70"/>
                  <a:pt x="128" y="79"/>
                  <a:pt x="128" y="99"/>
                </a:cubicBezTo>
                <a:lnTo>
                  <a:pt x="128" y="222"/>
                </a:lnTo>
                <a:close/>
              </a:path>
            </a:pathLst>
          </a:custGeom>
          <a:solidFill>
            <a:srgbClr val="56B3E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Freeform 7"/>
          <p:cNvSpPr>
            <a:spLocks noEditPoints="1"/>
          </p:cNvSpPr>
          <p:nvPr/>
        </p:nvSpPr>
        <p:spPr bwMode="auto">
          <a:xfrm>
            <a:off x="2004972" y="3144388"/>
            <a:ext cx="414191" cy="1257072"/>
          </a:xfrm>
          <a:custGeom>
            <a:avLst/>
            <a:gdLst>
              <a:gd name="T0" fmla="*/ 223242 w 128"/>
              <a:gd name="T1" fmla="*/ 79473 h 388"/>
              <a:gd name="T2" fmla="*/ 203398 w 128"/>
              <a:gd name="T3" fmla="*/ 139078 h 388"/>
              <a:gd name="T4" fmla="*/ 158750 w 128"/>
              <a:gd name="T5" fmla="*/ 163914 h 388"/>
              <a:gd name="T6" fmla="*/ 111621 w 128"/>
              <a:gd name="T7" fmla="*/ 139078 h 388"/>
              <a:gd name="T8" fmla="*/ 91777 w 128"/>
              <a:gd name="T9" fmla="*/ 79473 h 388"/>
              <a:gd name="T10" fmla="*/ 111621 w 128"/>
              <a:gd name="T11" fmla="*/ 22352 h 388"/>
              <a:gd name="T12" fmla="*/ 158750 w 128"/>
              <a:gd name="T13" fmla="*/ 0 h 388"/>
              <a:gd name="T14" fmla="*/ 203398 w 128"/>
              <a:gd name="T15" fmla="*/ 22352 h 388"/>
              <a:gd name="T16" fmla="*/ 223242 w 128"/>
              <a:gd name="T17" fmla="*/ 79473 h 388"/>
              <a:gd name="T18" fmla="*/ 317500 w 128"/>
              <a:gd name="T19" fmla="*/ 551346 h 388"/>
              <a:gd name="T20" fmla="*/ 287734 w 128"/>
              <a:gd name="T21" fmla="*/ 591082 h 388"/>
              <a:gd name="T22" fmla="*/ 257969 w 128"/>
              <a:gd name="T23" fmla="*/ 551346 h 388"/>
              <a:gd name="T24" fmla="*/ 257969 w 128"/>
              <a:gd name="T25" fmla="*/ 285607 h 388"/>
              <a:gd name="T26" fmla="*/ 243086 w 128"/>
              <a:gd name="T27" fmla="*/ 285607 h 388"/>
              <a:gd name="T28" fmla="*/ 243086 w 128"/>
              <a:gd name="T29" fmla="*/ 923876 h 388"/>
              <a:gd name="T30" fmla="*/ 205879 w 128"/>
              <a:gd name="T31" fmla="*/ 963613 h 388"/>
              <a:gd name="T32" fmla="*/ 168672 w 128"/>
              <a:gd name="T33" fmla="*/ 923876 h 388"/>
              <a:gd name="T34" fmla="*/ 168672 w 128"/>
              <a:gd name="T35" fmla="*/ 546379 h 388"/>
              <a:gd name="T36" fmla="*/ 148828 w 128"/>
              <a:gd name="T37" fmla="*/ 546379 h 388"/>
              <a:gd name="T38" fmla="*/ 148828 w 128"/>
              <a:gd name="T39" fmla="*/ 923876 h 388"/>
              <a:gd name="T40" fmla="*/ 111621 w 128"/>
              <a:gd name="T41" fmla="*/ 963613 h 388"/>
              <a:gd name="T42" fmla="*/ 74414 w 128"/>
              <a:gd name="T43" fmla="*/ 923876 h 388"/>
              <a:gd name="T44" fmla="*/ 74414 w 128"/>
              <a:gd name="T45" fmla="*/ 285607 h 388"/>
              <a:gd name="T46" fmla="*/ 59531 w 128"/>
              <a:gd name="T47" fmla="*/ 285607 h 388"/>
              <a:gd name="T48" fmla="*/ 59531 w 128"/>
              <a:gd name="T49" fmla="*/ 551346 h 388"/>
              <a:gd name="T50" fmla="*/ 29766 w 128"/>
              <a:gd name="T51" fmla="*/ 591082 h 388"/>
              <a:gd name="T52" fmla="*/ 0 w 128"/>
              <a:gd name="T53" fmla="*/ 551346 h 388"/>
              <a:gd name="T54" fmla="*/ 0 w 128"/>
              <a:gd name="T55" fmla="*/ 245870 h 388"/>
              <a:gd name="T56" fmla="*/ 81855 w 128"/>
              <a:gd name="T57" fmla="*/ 173848 h 388"/>
              <a:gd name="T58" fmla="*/ 235645 w 128"/>
              <a:gd name="T59" fmla="*/ 173848 h 388"/>
              <a:gd name="T60" fmla="*/ 317500 w 128"/>
              <a:gd name="T61" fmla="*/ 245870 h 388"/>
              <a:gd name="T62" fmla="*/ 317500 w 128"/>
              <a:gd name="T63" fmla="*/ 551346 h 38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28" h="388">
                <a:moveTo>
                  <a:pt x="90" y="32"/>
                </a:moveTo>
                <a:cubicBezTo>
                  <a:pt x="90" y="41"/>
                  <a:pt x="88" y="49"/>
                  <a:pt x="82" y="56"/>
                </a:cubicBezTo>
                <a:cubicBezTo>
                  <a:pt x="77" y="63"/>
                  <a:pt x="71" y="66"/>
                  <a:pt x="64" y="66"/>
                </a:cubicBezTo>
                <a:cubicBezTo>
                  <a:pt x="57" y="66"/>
                  <a:pt x="50" y="63"/>
                  <a:pt x="45" y="56"/>
                </a:cubicBezTo>
                <a:cubicBezTo>
                  <a:pt x="40" y="49"/>
                  <a:pt x="37" y="41"/>
                  <a:pt x="37" y="32"/>
                </a:cubicBezTo>
                <a:cubicBezTo>
                  <a:pt x="37" y="23"/>
                  <a:pt x="40" y="16"/>
                  <a:pt x="45" y="9"/>
                </a:cubicBezTo>
                <a:cubicBezTo>
                  <a:pt x="50" y="3"/>
                  <a:pt x="56" y="0"/>
                  <a:pt x="64" y="0"/>
                </a:cubicBezTo>
                <a:cubicBezTo>
                  <a:pt x="71" y="0"/>
                  <a:pt x="77" y="3"/>
                  <a:pt x="82" y="9"/>
                </a:cubicBezTo>
                <a:cubicBezTo>
                  <a:pt x="88" y="16"/>
                  <a:pt x="90" y="23"/>
                  <a:pt x="90" y="32"/>
                </a:cubicBezTo>
                <a:close/>
                <a:moveTo>
                  <a:pt x="128" y="222"/>
                </a:moveTo>
                <a:cubicBezTo>
                  <a:pt x="128" y="232"/>
                  <a:pt x="124" y="238"/>
                  <a:pt x="116" y="238"/>
                </a:cubicBezTo>
                <a:cubicBezTo>
                  <a:pt x="108" y="238"/>
                  <a:pt x="104" y="232"/>
                  <a:pt x="104" y="222"/>
                </a:cubicBezTo>
                <a:cubicBezTo>
                  <a:pt x="104" y="115"/>
                  <a:pt x="104" y="115"/>
                  <a:pt x="104" y="115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98" y="372"/>
                  <a:pt x="98" y="372"/>
                  <a:pt x="98" y="372"/>
                </a:cubicBezTo>
                <a:cubicBezTo>
                  <a:pt x="98" y="383"/>
                  <a:pt x="93" y="388"/>
                  <a:pt x="83" y="388"/>
                </a:cubicBezTo>
                <a:cubicBezTo>
                  <a:pt x="73" y="388"/>
                  <a:pt x="68" y="383"/>
                  <a:pt x="68" y="372"/>
                </a:cubicBezTo>
                <a:cubicBezTo>
                  <a:pt x="68" y="220"/>
                  <a:pt x="68" y="220"/>
                  <a:pt x="68" y="220"/>
                </a:cubicBezTo>
                <a:cubicBezTo>
                  <a:pt x="60" y="220"/>
                  <a:pt x="60" y="220"/>
                  <a:pt x="60" y="220"/>
                </a:cubicBezTo>
                <a:cubicBezTo>
                  <a:pt x="60" y="372"/>
                  <a:pt x="60" y="372"/>
                  <a:pt x="60" y="372"/>
                </a:cubicBezTo>
                <a:cubicBezTo>
                  <a:pt x="60" y="383"/>
                  <a:pt x="55" y="388"/>
                  <a:pt x="45" y="388"/>
                </a:cubicBezTo>
                <a:cubicBezTo>
                  <a:pt x="35" y="388"/>
                  <a:pt x="30" y="383"/>
                  <a:pt x="30" y="372"/>
                </a:cubicBezTo>
                <a:cubicBezTo>
                  <a:pt x="30" y="115"/>
                  <a:pt x="30" y="115"/>
                  <a:pt x="30" y="115"/>
                </a:cubicBezTo>
                <a:cubicBezTo>
                  <a:pt x="24" y="115"/>
                  <a:pt x="24" y="115"/>
                  <a:pt x="24" y="115"/>
                </a:cubicBezTo>
                <a:cubicBezTo>
                  <a:pt x="24" y="222"/>
                  <a:pt x="24" y="222"/>
                  <a:pt x="24" y="222"/>
                </a:cubicBezTo>
                <a:cubicBezTo>
                  <a:pt x="24" y="232"/>
                  <a:pt x="20" y="238"/>
                  <a:pt x="12" y="238"/>
                </a:cubicBezTo>
                <a:cubicBezTo>
                  <a:pt x="4" y="238"/>
                  <a:pt x="0" y="232"/>
                  <a:pt x="0" y="222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79"/>
                  <a:pt x="11" y="70"/>
                  <a:pt x="33" y="70"/>
                </a:cubicBezTo>
                <a:cubicBezTo>
                  <a:pt x="95" y="70"/>
                  <a:pt x="95" y="70"/>
                  <a:pt x="95" y="70"/>
                </a:cubicBezTo>
                <a:cubicBezTo>
                  <a:pt x="117" y="70"/>
                  <a:pt x="128" y="79"/>
                  <a:pt x="128" y="99"/>
                </a:cubicBezTo>
                <a:lnTo>
                  <a:pt x="128" y="222"/>
                </a:lnTo>
                <a:close/>
              </a:path>
            </a:pathLst>
          </a:custGeom>
          <a:solidFill>
            <a:srgbClr val="56B3E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" name="Freeform 8"/>
          <p:cNvSpPr>
            <a:spLocks noEditPoints="1"/>
          </p:cNvSpPr>
          <p:nvPr/>
        </p:nvSpPr>
        <p:spPr bwMode="auto">
          <a:xfrm>
            <a:off x="2613833" y="2742622"/>
            <a:ext cx="316856" cy="962996"/>
          </a:xfrm>
          <a:custGeom>
            <a:avLst/>
            <a:gdLst>
              <a:gd name="T0" fmla="*/ 171013 w 98"/>
              <a:gd name="T1" fmla="*/ 59652 h 297"/>
              <a:gd name="T2" fmla="*/ 156142 w 98"/>
              <a:gd name="T3" fmla="*/ 106876 h 297"/>
              <a:gd name="T4" fmla="*/ 121444 w 98"/>
              <a:gd name="T5" fmla="*/ 126760 h 297"/>
              <a:gd name="T6" fmla="*/ 86746 w 98"/>
              <a:gd name="T7" fmla="*/ 106876 h 297"/>
              <a:gd name="T8" fmla="*/ 71875 w 98"/>
              <a:gd name="T9" fmla="*/ 59652 h 297"/>
              <a:gd name="T10" fmla="*/ 84267 w 98"/>
              <a:gd name="T11" fmla="*/ 17398 h 297"/>
              <a:gd name="T12" fmla="*/ 121444 w 98"/>
              <a:gd name="T13" fmla="*/ 0 h 297"/>
              <a:gd name="T14" fmla="*/ 156142 w 98"/>
              <a:gd name="T15" fmla="*/ 17398 h 297"/>
              <a:gd name="T16" fmla="*/ 171013 w 98"/>
              <a:gd name="T17" fmla="*/ 59652 h 297"/>
              <a:gd name="T18" fmla="*/ 242888 w 98"/>
              <a:gd name="T19" fmla="*/ 420046 h 297"/>
              <a:gd name="T20" fmla="*/ 220582 w 98"/>
              <a:gd name="T21" fmla="*/ 452358 h 297"/>
              <a:gd name="T22" fmla="*/ 195797 w 98"/>
              <a:gd name="T23" fmla="*/ 420046 h 297"/>
              <a:gd name="T24" fmla="*/ 195797 w 98"/>
              <a:gd name="T25" fmla="*/ 218722 h 297"/>
              <a:gd name="T26" fmla="*/ 185884 w 98"/>
              <a:gd name="T27" fmla="*/ 218722 h 297"/>
              <a:gd name="T28" fmla="*/ 185884 w 98"/>
              <a:gd name="T29" fmla="*/ 705877 h 297"/>
              <a:gd name="T30" fmla="*/ 156142 w 98"/>
              <a:gd name="T31" fmla="*/ 738188 h 297"/>
              <a:gd name="T32" fmla="*/ 128879 w 98"/>
              <a:gd name="T33" fmla="*/ 705877 h 297"/>
              <a:gd name="T34" fmla="*/ 128879 w 98"/>
              <a:gd name="T35" fmla="*/ 417561 h 297"/>
              <a:gd name="T36" fmla="*/ 114009 w 98"/>
              <a:gd name="T37" fmla="*/ 417561 h 297"/>
              <a:gd name="T38" fmla="*/ 114009 w 98"/>
              <a:gd name="T39" fmla="*/ 705877 h 297"/>
              <a:gd name="T40" fmla="*/ 86746 w 98"/>
              <a:gd name="T41" fmla="*/ 738188 h 297"/>
              <a:gd name="T42" fmla="*/ 57004 w 98"/>
              <a:gd name="T43" fmla="*/ 705877 h 297"/>
              <a:gd name="T44" fmla="*/ 57004 w 98"/>
              <a:gd name="T45" fmla="*/ 218722 h 297"/>
              <a:gd name="T46" fmla="*/ 47091 w 98"/>
              <a:gd name="T47" fmla="*/ 218722 h 297"/>
              <a:gd name="T48" fmla="*/ 47091 w 98"/>
              <a:gd name="T49" fmla="*/ 420046 h 297"/>
              <a:gd name="T50" fmla="*/ 22306 w 98"/>
              <a:gd name="T51" fmla="*/ 452358 h 297"/>
              <a:gd name="T52" fmla="*/ 0 w 98"/>
              <a:gd name="T53" fmla="*/ 420046 h 297"/>
              <a:gd name="T54" fmla="*/ 0 w 98"/>
              <a:gd name="T55" fmla="*/ 188897 h 297"/>
              <a:gd name="T56" fmla="*/ 61961 w 98"/>
              <a:gd name="T57" fmla="*/ 131731 h 297"/>
              <a:gd name="T58" fmla="*/ 180927 w 98"/>
              <a:gd name="T59" fmla="*/ 131731 h 297"/>
              <a:gd name="T60" fmla="*/ 242888 w 98"/>
              <a:gd name="T61" fmla="*/ 188897 h 297"/>
              <a:gd name="T62" fmla="*/ 242888 w 98"/>
              <a:gd name="T63" fmla="*/ 420046 h 29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98" h="297">
                <a:moveTo>
                  <a:pt x="69" y="24"/>
                </a:moveTo>
                <a:cubicBezTo>
                  <a:pt x="69" y="31"/>
                  <a:pt x="67" y="37"/>
                  <a:pt x="63" y="43"/>
                </a:cubicBezTo>
                <a:cubicBezTo>
                  <a:pt x="59" y="48"/>
                  <a:pt x="54" y="51"/>
                  <a:pt x="49" y="51"/>
                </a:cubicBezTo>
                <a:cubicBezTo>
                  <a:pt x="43" y="51"/>
                  <a:pt x="39" y="48"/>
                  <a:pt x="35" y="43"/>
                </a:cubicBezTo>
                <a:cubicBezTo>
                  <a:pt x="31" y="37"/>
                  <a:pt x="29" y="31"/>
                  <a:pt x="29" y="24"/>
                </a:cubicBezTo>
                <a:cubicBezTo>
                  <a:pt x="29" y="18"/>
                  <a:pt x="31" y="12"/>
                  <a:pt x="34" y="7"/>
                </a:cubicBezTo>
                <a:cubicBezTo>
                  <a:pt x="38" y="3"/>
                  <a:pt x="43" y="0"/>
                  <a:pt x="49" y="0"/>
                </a:cubicBezTo>
                <a:cubicBezTo>
                  <a:pt x="54" y="0"/>
                  <a:pt x="59" y="3"/>
                  <a:pt x="63" y="7"/>
                </a:cubicBezTo>
                <a:cubicBezTo>
                  <a:pt x="67" y="12"/>
                  <a:pt x="69" y="18"/>
                  <a:pt x="69" y="24"/>
                </a:cubicBezTo>
                <a:close/>
                <a:moveTo>
                  <a:pt x="98" y="169"/>
                </a:moveTo>
                <a:cubicBezTo>
                  <a:pt x="98" y="178"/>
                  <a:pt x="95" y="182"/>
                  <a:pt x="89" y="182"/>
                </a:cubicBezTo>
                <a:cubicBezTo>
                  <a:pt x="82" y="182"/>
                  <a:pt x="79" y="178"/>
                  <a:pt x="79" y="169"/>
                </a:cubicBezTo>
                <a:cubicBezTo>
                  <a:pt x="79" y="88"/>
                  <a:pt x="79" y="88"/>
                  <a:pt x="79" y="88"/>
                </a:cubicBezTo>
                <a:cubicBezTo>
                  <a:pt x="75" y="88"/>
                  <a:pt x="75" y="88"/>
                  <a:pt x="75" y="88"/>
                </a:cubicBezTo>
                <a:cubicBezTo>
                  <a:pt x="75" y="284"/>
                  <a:pt x="75" y="284"/>
                  <a:pt x="75" y="284"/>
                </a:cubicBezTo>
                <a:cubicBezTo>
                  <a:pt x="75" y="292"/>
                  <a:pt x="71" y="297"/>
                  <a:pt x="63" y="297"/>
                </a:cubicBezTo>
                <a:cubicBezTo>
                  <a:pt x="56" y="297"/>
                  <a:pt x="52" y="292"/>
                  <a:pt x="52" y="284"/>
                </a:cubicBezTo>
                <a:cubicBezTo>
                  <a:pt x="52" y="168"/>
                  <a:pt x="52" y="168"/>
                  <a:pt x="52" y="168"/>
                </a:cubicBezTo>
                <a:cubicBezTo>
                  <a:pt x="46" y="168"/>
                  <a:pt x="46" y="168"/>
                  <a:pt x="46" y="168"/>
                </a:cubicBezTo>
                <a:cubicBezTo>
                  <a:pt x="46" y="284"/>
                  <a:pt x="46" y="284"/>
                  <a:pt x="46" y="284"/>
                </a:cubicBezTo>
                <a:cubicBezTo>
                  <a:pt x="46" y="292"/>
                  <a:pt x="42" y="297"/>
                  <a:pt x="35" y="297"/>
                </a:cubicBezTo>
                <a:cubicBezTo>
                  <a:pt x="27" y="297"/>
                  <a:pt x="23" y="292"/>
                  <a:pt x="23" y="284"/>
                </a:cubicBezTo>
                <a:cubicBezTo>
                  <a:pt x="23" y="88"/>
                  <a:pt x="23" y="88"/>
                  <a:pt x="23" y="88"/>
                </a:cubicBezTo>
                <a:cubicBezTo>
                  <a:pt x="19" y="88"/>
                  <a:pt x="19" y="88"/>
                  <a:pt x="19" y="88"/>
                </a:cubicBezTo>
                <a:cubicBezTo>
                  <a:pt x="19" y="169"/>
                  <a:pt x="19" y="169"/>
                  <a:pt x="19" y="169"/>
                </a:cubicBezTo>
                <a:cubicBezTo>
                  <a:pt x="19" y="178"/>
                  <a:pt x="16" y="182"/>
                  <a:pt x="9" y="182"/>
                </a:cubicBezTo>
                <a:cubicBezTo>
                  <a:pt x="3" y="182"/>
                  <a:pt x="0" y="178"/>
                  <a:pt x="0" y="169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61"/>
                  <a:pt x="9" y="53"/>
                  <a:pt x="25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90" y="53"/>
                  <a:pt x="98" y="61"/>
                  <a:pt x="98" y="76"/>
                </a:cubicBezTo>
                <a:lnTo>
                  <a:pt x="98" y="169"/>
                </a:lnTo>
                <a:close/>
              </a:path>
            </a:pathLst>
          </a:custGeom>
          <a:solidFill>
            <a:srgbClr val="4F93C7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9"/>
          <p:cNvSpPr>
            <a:spLocks noEditPoints="1"/>
          </p:cNvSpPr>
          <p:nvPr/>
        </p:nvSpPr>
        <p:spPr bwMode="auto">
          <a:xfrm>
            <a:off x="3560260" y="2742622"/>
            <a:ext cx="316857" cy="962996"/>
          </a:xfrm>
          <a:custGeom>
            <a:avLst/>
            <a:gdLst>
              <a:gd name="T0" fmla="*/ 171013 w 98"/>
              <a:gd name="T1" fmla="*/ 59652 h 297"/>
              <a:gd name="T2" fmla="*/ 156142 w 98"/>
              <a:gd name="T3" fmla="*/ 106876 h 297"/>
              <a:gd name="T4" fmla="*/ 121444 w 98"/>
              <a:gd name="T5" fmla="*/ 126760 h 297"/>
              <a:gd name="T6" fmla="*/ 86746 w 98"/>
              <a:gd name="T7" fmla="*/ 106876 h 297"/>
              <a:gd name="T8" fmla="*/ 71875 w 98"/>
              <a:gd name="T9" fmla="*/ 59652 h 297"/>
              <a:gd name="T10" fmla="*/ 86746 w 98"/>
              <a:gd name="T11" fmla="*/ 17398 h 297"/>
              <a:gd name="T12" fmla="*/ 121444 w 98"/>
              <a:gd name="T13" fmla="*/ 0 h 297"/>
              <a:gd name="T14" fmla="*/ 156142 w 98"/>
              <a:gd name="T15" fmla="*/ 17398 h 297"/>
              <a:gd name="T16" fmla="*/ 171013 w 98"/>
              <a:gd name="T17" fmla="*/ 59652 h 297"/>
              <a:gd name="T18" fmla="*/ 242888 w 98"/>
              <a:gd name="T19" fmla="*/ 420046 h 297"/>
              <a:gd name="T20" fmla="*/ 220582 w 98"/>
              <a:gd name="T21" fmla="*/ 452358 h 297"/>
              <a:gd name="T22" fmla="*/ 198276 w 98"/>
              <a:gd name="T23" fmla="*/ 420046 h 297"/>
              <a:gd name="T24" fmla="*/ 198276 w 98"/>
              <a:gd name="T25" fmla="*/ 218722 h 297"/>
              <a:gd name="T26" fmla="*/ 185884 w 98"/>
              <a:gd name="T27" fmla="*/ 218722 h 297"/>
              <a:gd name="T28" fmla="*/ 185884 w 98"/>
              <a:gd name="T29" fmla="*/ 705877 h 297"/>
              <a:gd name="T30" fmla="*/ 158621 w 98"/>
              <a:gd name="T31" fmla="*/ 738188 h 297"/>
              <a:gd name="T32" fmla="*/ 128879 w 98"/>
              <a:gd name="T33" fmla="*/ 705877 h 297"/>
              <a:gd name="T34" fmla="*/ 128879 w 98"/>
              <a:gd name="T35" fmla="*/ 417561 h 297"/>
              <a:gd name="T36" fmla="*/ 114009 w 98"/>
              <a:gd name="T37" fmla="*/ 417561 h 297"/>
              <a:gd name="T38" fmla="*/ 114009 w 98"/>
              <a:gd name="T39" fmla="*/ 705877 h 297"/>
              <a:gd name="T40" fmla="*/ 86746 w 98"/>
              <a:gd name="T41" fmla="*/ 738188 h 297"/>
              <a:gd name="T42" fmla="*/ 59483 w 98"/>
              <a:gd name="T43" fmla="*/ 705877 h 297"/>
              <a:gd name="T44" fmla="*/ 59483 w 98"/>
              <a:gd name="T45" fmla="*/ 218722 h 297"/>
              <a:gd name="T46" fmla="*/ 47091 w 98"/>
              <a:gd name="T47" fmla="*/ 218722 h 297"/>
              <a:gd name="T48" fmla="*/ 47091 w 98"/>
              <a:gd name="T49" fmla="*/ 420046 h 297"/>
              <a:gd name="T50" fmla="*/ 24784 w 98"/>
              <a:gd name="T51" fmla="*/ 452358 h 297"/>
              <a:gd name="T52" fmla="*/ 0 w 98"/>
              <a:gd name="T53" fmla="*/ 420046 h 297"/>
              <a:gd name="T54" fmla="*/ 0 w 98"/>
              <a:gd name="T55" fmla="*/ 188897 h 297"/>
              <a:gd name="T56" fmla="*/ 64440 w 98"/>
              <a:gd name="T57" fmla="*/ 131731 h 297"/>
              <a:gd name="T58" fmla="*/ 180927 w 98"/>
              <a:gd name="T59" fmla="*/ 131731 h 297"/>
              <a:gd name="T60" fmla="*/ 242888 w 98"/>
              <a:gd name="T61" fmla="*/ 188897 h 297"/>
              <a:gd name="T62" fmla="*/ 242888 w 98"/>
              <a:gd name="T63" fmla="*/ 420046 h 29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98" h="297">
                <a:moveTo>
                  <a:pt x="69" y="24"/>
                </a:moveTo>
                <a:cubicBezTo>
                  <a:pt x="69" y="31"/>
                  <a:pt x="67" y="37"/>
                  <a:pt x="63" y="43"/>
                </a:cubicBezTo>
                <a:cubicBezTo>
                  <a:pt x="59" y="48"/>
                  <a:pt x="55" y="51"/>
                  <a:pt x="49" y="51"/>
                </a:cubicBezTo>
                <a:cubicBezTo>
                  <a:pt x="44" y="51"/>
                  <a:pt x="39" y="48"/>
                  <a:pt x="35" y="43"/>
                </a:cubicBezTo>
                <a:cubicBezTo>
                  <a:pt x="31" y="37"/>
                  <a:pt x="29" y="31"/>
                  <a:pt x="29" y="24"/>
                </a:cubicBezTo>
                <a:cubicBezTo>
                  <a:pt x="29" y="18"/>
                  <a:pt x="31" y="12"/>
                  <a:pt x="35" y="7"/>
                </a:cubicBezTo>
                <a:cubicBezTo>
                  <a:pt x="39" y="3"/>
                  <a:pt x="44" y="0"/>
                  <a:pt x="49" y="0"/>
                </a:cubicBezTo>
                <a:cubicBezTo>
                  <a:pt x="55" y="0"/>
                  <a:pt x="59" y="3"/>
                  <a:pt x="63" y="7"/>
                </a:cubicBezTo>
                <a:cubicBezTo>
                  <a:pt x="67" y="12"/>
                  <a:pt x="69" y="18"/>
                  <a:pt x="69" y="24"/>
                </a:cubicBezTo>
                <a:close/>
                <a:moveTo>
                  <a:pt x="98" y="169"/>
                </a:moveTo>
                <a:cubicBezTo>
                  <a:pt x="98" y="178"/>
                  <a:pt x="95" y="182"/>
                  <a:pt x="89" y="182"/>
                </a:cubicBezTo>
                <a:cubicBezTo>
                  <a:pt x="83" y="182"/>
                  <a:pt x="80" y="178"/>
                  <a:pt x="80" y="169"/>
                </a:cubicBezTo>
                <a:cubicBezTo>
                  <a:pt x="80" y="88"/>
                  <a:pt x="80" y="88"/>
                  <a:pt x="80" y="88"/>
                </a:cubicBezTo>
                <a:cubicBezTo>
                  <a:pt x="75" y="88"/>
                  <a:pt x="75" y="88"/>
                  <a:pt x="75" y="88"/>
                </a:cubicBezTo>
                <a:cubicBezTo>
                  <a:pt x="75" y="284"/>
                  <a:pt x="75" y="284"/>
                  <a:pt x="75" y="284"/>
                </a:cubicBezTo>
                <a:cubicBezTo>
                  <a:pt x="75" y="292"/>
                  <a:pt x="71" y="297"/>
                  <a:pt x="64" y="297"/>
                </a:cubicBezTo>
                <a:cubicBezTo>
                  <a:pt x="56" y="297"/>
                  <a:pt x="52" y="292"/>
                  <a:pt x="52" y="284"/>
                </a:cubicBezTo>
                <a:cubicBezTo>
                  <a:pt x="52" y="168"/>
                  <a:pt x="52" y="168"/>
                  <a:pt x="52" y="168"/>
                </a:cubicBezTo>
                <a:cubicBezTo>
                  <a:pt x="46" y="168"/>
                  <a:pt x="46" y="168"/>
                  <a:pt x="46" y="168"/>
                </a:cubicBezTo>
                <a:cubicBezTo>
                  <a:pt x="46" y="284"/>
                  <a:pt x="46" y="284"/>
                  <a:pt x="46" y="284"/>
                </a:cubicBezTo>
                <a:cubicBezTo>
                  <a:pt x="46" y="292"/>
                  <a:pt x="43" y="297"/>
                  <a:pt x="35" y="297"/>
                </a:cubicBezTo>
                <a:cubicBezTo>
                  <a:pt x="27" y="297"/>
                  <a:pt x="24" y="292"/>
                  <a:pt x="24" y="284"/>
                </a:cubicBezTo>
                <a:cubicBezTo>
                  <a:pt x="24" y="88"/>
                  <a:pt x="24" y="88"/>
                  <a:pt x="24" y="88"/>
                </a:cubicBezTo>
                <a:cubicBezTo>
                  <a:pt x="19" y="88"/>
                  <a:pt x="19" y="88"/>
                  <a:pt x="19" y="88"/>
                </a:cubicBezTo>
                <a:cubicBezTo>
                  <a:pt x="19" y="169"/>
                  <a:pt x="19" y="169"/>
                  <a:pt x="19" y="169"/>
                </a:cubicBezTo>
                <a:cubicBezTo>
                  <a:pt x="19" y="178"/>
                  <a:pt x="16" y="182"/>
                  <a:pt x="10" y="182"/>
                </a:cubicBezTo>
                <a:cubicBezTo>
                  <a:pt x="3" y="182"/>
                  <a:pt x="0" y="178"/>
                  <a:pt x="0" y="169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61"/>
                  <a:pt x="9" y="53"/>
                  <a:pt x="26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90" y="53"/>
                  <a:pt x="98" y="61"/>
                  <a:pt x="98" y="76"/>
                </a:cubicBezTo>
                <a:lnTo>
                  <a:pt x="98" y="169"/>
                </a:lnTo>
                <a:close/>
              </a:path>
            </a:pathLst>
          </a:custGeom>
          <a:solidFill>
            <a:srgbClr val="4F93C7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10"/>
          <p:cNvSpPr>
            <a:spLocks noEditPoints="1"/>
          </p:cNvSpPr>
          <p:nvPr/>
        </p:nvSpPr>
        <p:spPr bwMode="auto">
          <a:xfrm>
            <a:off x="1681902" y="2742622"/>
            <a:ext cx="316856" cy="962996"/>
          </a:xfrm>
          <a:custGeom>
            <a:avLst/>
            <a:gdLst>
              <a:gd name="T0" fmla="*/ 171013 w 98"/>
              <a:gd name="T1" fmla="*/ 59652 h 297"/>
              <a:gd name="T2" fmla="*/ 156142 w 98"/>
              <a:gd name="T3" fmla="*/ 106876 h 297"/>
              <a:gd name="T4" fmla="*/ 118966 w 98"/>
              <a:gd name="T5" fmla="*/ 126760 h 297"/>
              <a:gd name="T6" fmla="*/ 84267 w 98"/>
              <a:gd name="T7" fmla="*/ 106876 h 297"/>
              <a:gd name="T8" fmla="*/ 69397 w 98"/>
              <a:gd name="T9" fmla="*/ 59652 h 297"/>
              <a:gd name="T10" fmla="*/ 84267 w 98"/>
              <a:gd name="T11" fmla="*/ 17398 h 297"/>
              <a:gd name="T12" fmla="*/ 118966 w 98"/>
              <a:gd name="T13" fmla="*/ 0 h 297"/>
              <a:gd name="T14" fmla="*/ 156142 w 98"/>
              <a:gd name="T15" fmla="*/ 17398 h 297"/>
              <a:gd name="T16" fmla="*/ 171013 w 98"/>
              <a:gd name="T17" fmla="*/ 59652 h 297"/>
              <a:gd name="T18" fmla="*/ 242888 w 98"/>
              <a:gd name="T19" fmla="*/ 420046 h 297"/>
              <a:gd name="T20" fmla="*/ 218104 w 98"/>
              <a:gd name="T21" fmla="*/ 452358 h 297"/>
              <a:gd name="T22" fmla="*/ 195797 w 98"/>
              <a:gd name="T23" fmla="*/ 420046 h 297"/>
              <a:gd name="T24" fmla="*/ 195797 w 98"/>
              <a:gd name="T25" fmla="*/ 218722 h 297"/>
              <a:gd name="T26" fmla="*/ 183405 w 98"/>
              <a:gd name="T27" fmla="*/ 218722 h 297"/>
              <a:gd name="T28" fmla="*/ 183405 w 98"/>
              <a:gd name="T29" fmla="*/ 705877 h 297"/>
              <a:gd name="T30" fmla="*/ 156142 w 98"/>
              <a:gd name="T31" fmla="*/ 738188 h 297"/>
              <a:gd name="T32" fmla="*/ 128879 w 98"/>
              <a:gd name="T33" fmla="*/ 705877 h 297"/>
              <a:gd name="T34" fmla="*/ 128879 w 98"/>
              <a:gd name="T35" fmla="*/ 417561 h 297"/>
              <a:gd name="T36" fmla="*/ 114009 w 98"/>
              <a:gd name="T37" fmla="*/ 417561 h 297"/>
              <a:gd name="T38" fmla="*/ 114009 w 98"/>
              <a:gd name="T39" fmla="*/ 705877 h 297"/>
              <a:gd name="T40" fmla="*/ 84267 w 98"/>
              <a:gd name="T41" fmla="*/ 738188 h 297"/>
              <a:gd name="T42" fmla="*/ 57004 w 98"/>
              <a:gd name="T43" fmla="*/ 705877 h 297"/>
              <a:gd name="T44" fmla="*/ 57004 w 98"/>
              <a:gd name="T45" fmla="*/ 218722 h 297"/>
              <a:gd name="T46" fmla="*/ 44612 w 98"/>
              <a:gd name="T47" fmla="*/ 218722 h 297"/>
              <a:gd name="T48" fmla="*/ 44612 w 98"/>
              <a:gd name="T49" fmla="*/ 420046 h 297"/>
              <a:gd name="T50" fmla="*/ 22306 w 98"/>
              <a:gd name="T51" fmla="*/ 452358 h 297"/>
              <a:gd name="T52" fmla="*/ 0 w 98"/>
              <a:gd name="T53" fmla="*/ 420046 h 297"/>
              <a:gd name="T54" fmla="*/ 0 w 98"/>
              <a:gd name="T55" fmla="*/ 188897 h 297"/>
              <a:gd name="T56" fmla="*/ 61961 w 98"/>
              <a:gd name="T57" fmla="*/ 131731 h 297"/>
              <a:gd name="T58" fmla="*/ 178448 w 98"/>
              <a:gd name="T59" fmla="*/ 131731 h 297"/>
              <a:gd name="T60" fmla="*/ 242888 w 98"/>
              <a:gd name="T61" fmla="*/ 188897 h 297"/>
              <a:gd name="T62" fmla="*/ 242888 w 98"/>
              <a:gd name="T63" fmla="*/ 420046 h 29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98" h="297">
                <a:moveTo>
                  <a:pt x="69" y="24"/>
                </a:moveTo>
                <a:cubicBezTo>
                  <a:pt x="69" y="31"/>
                  <a:pt x="67" y="37"/>
                  <a:pt x="63" y="43"/>
                </a:cubicBezTo>
                <a:cubicBezTo>
                  <a:pt x="59" y="48"/>
                  <a:pt x="54" y="51"/>
                  <a:pt x="48" y="51"/>
                </a:cubicBezTo>
                <a:cubicBezTo>
                  <a:pt x="43" y="51"/>
                  <a:pt x="38" y="48"/>
                  <a:pt x="34" y="43"/>
                </a:cubicBezTo>
                <a:cubicBezTo>
                  <a:pt x="30" y="37"/>
                  <a:pt x="28" y="31"/>
                  <a:pt x="28" y="24"/>
                </a:cubicBezTo>
                <a:cubicBezTo>
                  <a:pt x="28" y="18"/>
                  <a:pt x="30" y="12"/>
                  <a:pt x="34" y="7"/>
                </a:cubicBezTo>
                <a:cubicBezTo>
                  <a:pt x="38" y="3"/>
                  <a:pt x="43" y="0"/>
                  <a:pt x="48" y="0"/>
                </a:cubicBezTo>
                <a:cubicBezTo>
                  <a:pt x="54" y="0"/>
                  <a:pt x="59" y="3"/>
                  <a:pt x="63" y="7"/>
                </a:cubicBezTo>
                <a:cubicBezTo>
                  <a:pt x="67" y="12"/>
                  <a:pt x="69" y="18"/>
                  <a:pt x="69" y="24"/>
                </a:cubicBezTo>
                <a:close/>
                <a:moveTo>
                  <a:pt x="98" y="169"/>
                </a:moveTo>
                <a:cubicBezTo>
                  <a:pt x="98" y="178"/>
                  <a:pt x="95" y="182"/>
                  <a:pt x="88" y="182"/>
                </a:cubicBezTo>
                <a:cubicBezTo>
                  <a:pt x="82" y="182"/>
                  <a:pt x="79" y="178"/>
                  <a:pt x="79" y="169"/>
                </a:cubicBezTo>
                <a:cubicBezTo>
                  <a:pt x="79" y="88"/>
                  <a:pt x="79" y="88"/>
                  <a:pt x="79" y="88"/>
                </a:cubicBezTo>
                <a:cubicBezTo>
                  <a:pt x="74" y="88"/>
                  <a:pt x="74" y="88"/>
                  <a:pt x="74" y="88"/>
                </a:cubicBezTo>
                <a:cubicBezTo>
                  <a:pt x="74" y="284"/>
                  <a:pt x="74" y="284"/>
                  <a:pt x="74" y="284"/>
                </a:cubicBezTo>
                <a:cubicBezTo>
                  <a:pt x="74" y="292"/>
                  <a:pt x="71" y="297"/>
                  <a:pt x="63" y="297"/>
                </a:cubicBezTo>
                <a:cubicBezTo>
                  <a:pt x="55" y="297"/>
                  <a:pt x="52" y="292"/>
                  <a:pt x="52" y="284"/>
                </a:cubicBezTo>
                <a:cubicBezTo>
                  <a:pt x="52" y="168"/>
                  <a:pt x="52" y="168"/>
                  <a:pt x="52" y="168"/>
                </a:cubicBezTo>
                <a:cubicBezTo>
                  <a:pt x="46" y="168"/>
                  <a:pt x="46" y="168"/>
                  <a:pt x="46" y="168"/>
                </a:cubicBezTo>
                <a:cubicBezTo>
                  <a:pt x="46" y="284"/>
                  <a:pt x="46" y="284"/>
                  <a:pt x="46" y="284"/>
                </a:cubicBezTo>
                <a:cubicBezTo>
                  <a:pt x="46" y="292"/>
                  <a:pt x="42" y="297"/>
                  <a:pt x="34" y="297"/>
                </a:cubicBezTo>
                <a:cubicBezTo>
                  <a:pt x="27" y="297"/>
                  <a:pt x="23" y="292"/>
                  <a:pt x="23" y="284"/>
                </a:cubicBezTo>
                <a:cubicBezTo>
                  <a:pt x="23" y="88"/>
                  <a:pt x="23" y="88"/>
                  <a:pt x="23" y="88"/>
                </a:cubicBezTo>
                <a:cubicBezTo>
                  <a:pt x="18" y="88"/>
                  <a:pt x="18" y="88"/>
                  <a:pt x="18" y="88"/>
                </a:cubicBezTo>
                <a:cubicBezTo>
                  <a:pt x="18" y="169"/>
                  <a:pt x="18" y="169"/>
                  <a:pt x="18" y="169"/>
                </a:cubicBezTo>
                <a:cubicBezTo>
                  <a:pt x="18" y="178"/>
                  <a:pt x="15" y="182"/>
                  <a:pt x="9" y="182"/>
                </a:cubicBezTo>
                <a:cubicBezTo>
                  <a:pt x="3" y="182"/>
                  <a:pt x="0" y="178"/>
                  <a:pt x="0" y="169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61"/>
                  <a:pt x="8" y="53"/>
                  <a:pt x="25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89" y="53"/>
                  <a:pt x="98" y="61"/>
                  <a:pt x="98" y="76"/>
                </a:cubicBezTo>
                <a:lnTo>
                  <a:pt x="98" y="169"/>
                </a:lnTo>
                <a:close/>
              </a:path>
            </a:pathLst>
          </a:custGeom>
          <a:solidFill>
            <a:srgbClr val="4F93C7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" name="Freeform 11"/>
          <p:cNvSpPr>
            <a:spLocks noEditPoints="1"/>
          </p:cNvSpPr>
          <p:nvPr/>
        </p:nvSpPr>
        <p:spPr bwMode="auto">
          <a:xfrm>
            <a:off x="2292834" y="2324288"/>
            <a:ext cx="265082" cy="805603"/>
          </a:xfrm>
          <a:custGeom>
            <a:avLst/>
            <a:gdLst>
              <a:gd name="T0" fmla="*/ 141249 w 82"/>
              <a:gd name="T1" fmla="*/ 49601 h 249"/>
              <a:gd name="T2" fmla="*/ 128859 w 82"/>
              <a:gd name="T3" fmla="*/ 89283 h 249"/>
              <a:gd name="T4" fmla="*/ 99122 w 82"/>
              <a:gd name="T5" fmla="*/ 104163 h 249"/>
              <a:gd name="T6" fmla="*/ 71863 w 82"/>
              <a:gd name="T7" fmla="*/ 89283 h 249"/>
              <a:gd name="T8" fmla="*/ 59473 w 82"/>
              <a:gd name="T9" fmla="*/ 49601 h 249"/>
              <a:gd name="T10" fmla="*/ 69385 w 82"/>
              <a:gd name="T11" fmla="*/ 14880 h 249"/>
              <a:gd name="T12" fmla="*/ 99122 w 82"/>
              <a:gd name="T13" fmla="*/ 0 h 249"/>
              <a:gd name="T14" fmla="*/ 128859 w 82"/>
              <a:gd name="T15" fmla="*/ 14880 h 249"/>
              <a:gd name="T16" fmla="*/ 141249 w 82"/>
              <a:gd name="T17" fmla="*/ 49601 h 249"/>
              <a:gd name="T18" fmla="*/ 203200 w 82"/>
              <a:gd name="T19" fmla="*/ 352170 h 249"/>
              <a:gd name="T20" fmla="*/ 183376 w 82"/>
              <a:gd name="T21" fmla="*/ 376971 h 249"/>
              <a:gd name="T22" fmla="*/ 163551 w 82"/>
              <a:gd name="T23" fmla="*/ 352170 h 249"/>
              <a:gd name="T24" fmla="*/ 163551 w 82"/>
              <a:gd name="T25" fmla="*/ 183525 h 249"/>
              <a:gd name="T26" fmla="*/ 153639 w 82"/>
              <a:gd name="T27" fmla="*/ 183525 h 249"/>
              <a:gd name="T28" fmla="*/ 153639 w 82"/>
              <a:gd name="T29" fmla="*/ 592737 h 249"/>
              <a:gd name="T30" fmla="*/ 131337 w 82"/>
              <a:gd name="T31" fmla="*/ 617538 h 249"/>
              <a:gd name="T32" fmla="*/ 106556 w 82"/>
              <a:gd name="T33" fmla="*/ 592737 h 249"/>
              <a:gd name="T34" fmla="*/ 106556 w 82"/>
              <a:gd name="T35" fmla="*/ 349690 h 249"/>
              <a:gd name="T36" fmla="*/ 94166 w 82"/>
              <a:gd name="T37" fmla="*/ 349690 h 249"/>
              <a:gd name="T38" fmla="*/ 94166 w 82"/>
              <a:gd name="T39" fmla="*/ 592737 h 249"/>
              <a:gd name="T40" fmla="*/ 71863 w 82"/>
              <a:gd name="T41" fmla="*/ 617538 h 249"/>
              <a:gd name="T42" fmla="*/ 47083 w 82"/>
              <a:gd name="T43" fmla="*/ 592737 h 249"/>
              <a:gd name="T44" fmla="*/ 47083 w 82"/>
              <a:gd name="T45" fmla="*/ 183525 h 249"/>
              <a:gd name="T46" fmla="*/ 37171 w 82"/>
              <a:gd name="T47" fmla="*/ 183525 h 249"/>
              <a:gd name="T48" fmla="*/ 37171 w 82"/>
              <a:gd name="T49" fmla="*/ 352170 h 249"/>
              <a:gd name="T50" fmla="*/ 17346 w 82"/>
              <a:gd name="T51" fmla="*/ 376971 h 249"/>
              <a:gd name="T52" fmla="*/ 0 w 82"/>
              <a:gd name="T53" fmla="*/ 352170 h 249"/>
              <a:gd name="T54" fmla="*/ 0 w 82"/>
              <a:gd name="T55" fmla="*/ 158725 h 249"/>
              <a:gd name="T56" fmla="*/ 52039 w 82"/>
              <a:gd name="T57" fmla="*/ 111603 h 249"/>
              <a:gd name="T58" fmla="*/ 151161 w 82"/>
              <a:gd name="T59" fmla="*/ 111603 h 249"/>
              <a:gd name="T60" fmla="*/ 203200 w 82"/>
              <a:gd name="T61" fmla="*/ 158725 h 249"/>
              <a:gd name="T62" fmla="*/ 203200 w 82"/>
              <a:gd name="T63" fmla="*/ 352170 h 24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" h="249">
                <a:moveTo>
                  <a:pt x="57" y="20"/>
                </a:moveTo>
                <a:cubicBezTo>
                  <a:pt x="57" y="26"/>
                  <a:pt x="56" y="31"/>
                  <a:pt x="52" y="36"/>
                </a:cubicBezTo>
                <a:cubicBezTo>
                  <a:pt x="49" y="40"/>
                  <a:pt x="45" y="42"/>
                  <a:pt x="40" y="42"/>
                </a:cubicBezTo>
                <a:cubicBezTo>
                  <a:pt x="36" y="42"/>
                  <a:pt x="32" y="40"/>
                  <a:pt x="29" y="36"/>
                </a:cubicBezTo>
                <a:cubicBezTo>
                  <a:pt x="25" y="31"/>
                  <a:pt x="24" y="26"/>
                  <a:pt x="24" y="20"/>
                </a:cubicBezTo>
                <a:cubicBezTo>
                  <a:pt x="24" y="15"/>
                  <a:pt x="25" y="10"/>
                  <a:pt x="28" y="6"/>
                </a:cubicBezTo>
                <a:cubicBezTo>
                  <a:pt x="32" y="2"/>
                  <a:pt x="36" y="0"/>
                  <a:pt x="40" y="0"/>
                </a:cubicBezTo>
                <a:cubicBezTo>
                  <a:pt x="45" y="0"/>
                  <a:pt x="49" y="2"/>
                  <a:pt x="52" y="6"/>
                </a:cubicBezTo>
                <a:cubicBezTo>
                  <a:pt x="56" y="10"/>
                  <a:pt x="57" y="15"/>
                  <a:pt x="57" y="20"/>
                </a:cubicBezTo>
                <a:close/>
                <a:moveTo>
                  <a:pt x="82" y="142"/>
                </a:moveTo>
                <a:cubicBezTo>
                  <a:pt x="82" y="149"/>
                  <a:pt x="79" y="152"/>
                  <a:pt x="74" y="152"/>
                </a:cubicBezTo>
                <a:cubicBezTo>
                  <a:pt x="69" y="152"/>
                  <a:pt x="66" y="149"/>
                  <a:pt x="66" y="142"/>
                </a:cubicBezTo>
                <a:cubicBezTo>
                  <a:pt x="66" y="74"/>
                  <a:pt x="66" y="74"/>
                  <a:pt x="66" y="74"/>
                </a:cubicBezTo>
                <a:cubicBezTo>
                  <a:pt x="62" y="74"/>
                  <a:pt x="62" y="74"/>
                  <a:pt x="62" y="74"/>
                </a:cubicBezTo>
                <a:cubicBezTo>
                  <a:pt x="62" y="239"/>
                  <a:pt x="62" y="239"/>
                  <a:pt x="62" y="239"/>
                </a:cubicBezTo>
                <a:cubicBezTo>
                  <a:pt x="62" y="245"/>
                  <a:pt x="59" y="249"/>
                  <a:pt x="53" y="249"/>
                </a:cubicBezTo>
                <a:cubicBezTo>
                  <a:pt x="46" y="249"/>
                  <a:pt x="43" y="245"/>
                  <a:pt x="43" y="239"/>
                </a:cubicBezTo>
                <a:cubicBezTo>
                  <a:pt x="43" y="141"/>
                  <a:pt x="43" y="141"/>
                  <a:pt x="43" y="141"/>
                </a:cubicBezTo>
                <a:cubicBezTo>
                  <a:pt x="38" y="141"/>
                  <a:pt x="38" y="141"/>
                  <a:pt x="38" y="141"/>
                </a:cubicBezTo>
                <a:cubicBezTo>
                  <a:pt x="38" y="239"/>
                  <a:pt x="38" y="239"/>
                  <a:pt x="38" y="239"/>
                </a:cubicBezTo>
                <a:cubicBezTo>
                  <a:pt x="38" y="245"/>
                  <a:pt x="35" y="249"/>
                  <a:pt x="29" y="249"/>
                </a:cubicBezTo>
                <a:cubicBezTo>
                  <a:pt x="22" y="249"/>
                  <a:pt x="19" y="245"/>
                  <a:pt x="19" y="239"/>
                </a:cubicBezTo>
                <a:cubicBezTo>
                  <a:pt x="19" y="74"/>
                  <a:pt x="19" y="74"/>
                  <a:pt x="19" y="74"/>
                </a:cubicBezTo>
                <a:cubicBezTo>
                  <a:pt x="15" y="74"/>
                  <a:pt x="15" y="74"/>
                  <a:pt x="15" y="74"/>
                </a:cubicBezTo>
                <a:cubicBezTo>
                  <a:pt x="15" y="142"/>
                  <a:pt x="15" y="142"/>
                  <a:pt x="15" y="142"/>
                </a:cubicBezTo>
                <a:cubicBezTo>
                  <a:pt x="15" y="149"/>
                  <a:pt x="13" y="152"/>
                  <a:pt x="7" y="152"/>
                </a:cubicBezTo>
                <a:cubicBezTo>
                  <a:pt x="2" y="152"/>
                  <a:pt x="0" y="149"/>
                  <a:pt x="0" y="142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51"/>
                  <a:pt x="7" y="45"/>
                  <a:pt x="2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75" y="45"/>
                  <a:pt x="82" y="51"/>
                  <a:pt x="82" y="64"/>
                </a:cubicBezTo>
                <a:lnTo>
                  <a:pt x="82" y="142"/>
                </a:lnTo>
                <a:close/>
              </a:path>
            </a:pathLst>
          </a:custGeom>
          <a:solidFill>
            <a:srgbClr val="4F93C7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Freeform 12"/>
          <p:cNvSpPr>
            <a:spLocks noEditPoints="1"/>
          </p:cNvSpPr>
          <p:nvPr/>
        </p:nvSpPr>
        <p:spPr bwMode="auto">
          <a:xfrm>
            <a:off x="3094295" y="2324288"/>
            <a:ext cx="265082" cy="805603"/>
          </a:xfrm>
          <a:custGeom>
            <a:avLst/>
            <a:gdLst>
              <a:gd name="T0" fmla="*/ 141249 w 82"/>
              <a:gd name="T1" fmla="*/ 49601 h 249"/>
              <a:gd name="T2" fmla="*/ 128859 w 82"/>
              <a:gd name="T3" fmla="*/ 89283 h 249"/>
              <a:gd name="T4" fmla="*/ 99122 w 82"/>
              <a:gd name="T5" fmla="*/ 104163 h 249"/>
              <a:gd name="T6" fmla="*/ 71863 w 82"/>
              <a:gd name="T7" fmla="*/ 89283 h 249"/>
              <a:gd name="T8" fmla="*/ 59473 w 82"/>
              <a:gd name="T9" fmla="*/ 49601 h 249"/>
              <a:gd name="T10" fmla="*/ 69385 w 82"/>
              <a:gd name="T11" fmla="*/ 14880 h 249"/>
              <a:gd name="T12" fmla="*/ 99122 w 82"/>
              <a:gd name="T13" fmla="*/ 0 h 249"/>
              <a:gd name="T14" fmla="*/ 128859 w 82"/>
              <a:gd name="T15" fmla="*/ 14880 h 249"/>
              <a:gd name="T16" fmla="*/ 141249 w 82"/>
              <a:gd name="T17" fmla="*/ 49601 h 249"/>
              <a:gd name="T18" fmla="*/ 203200 w 82"/>
              <a:gd name="T19" fmla="*/ 352170 h 249"/>
              <a:gd name="T20" fmla="*/ 183376 w 82"/>
              <a:gd name="T21" fmla="*/ 376971 h 249"/>
              <a:gd name="T22" fmla="*/ 163551 w 82"/>
              <a:gd name="T23" fmla="*/ 352170 h 249"/>
              <a:gd name="T24" fmla="*/ 163551 w 82"/>
              <a:gd name="T25" fmla="*/ 183525 h 249"/>
              <a:gd name="T26" fmla="*/ 153639 w 82"/>
              <a:gd name="T27" fmla="*/ 183525 h 249"/>
              <a:gd name="T28" fmla="*/ 153639 w 82"/>
              <a:gd name="T29" fmla="*/ 592737 h 249"/>
              <a:gd name="T30" fmla="*/ 131337 w 82"/>
              <a:gd name="T31" fmla="*/ 617538 h 249"/>
              <a:gd name="T32" fmla="*/ 106556 w 82"/>
              <a:gd name="T33" fmla="*/ 592737 h 249"/>
              <a:gd name="T34" fmla="*/ 106556 w 82"/>
              <a:gd name="T35" fmla="*/ 349690 h 249"/>
              <a:gd name="T36" fmla="*/ 94166 w 82"/>
              <a:gd name="T37" fmla="*/ 349690 h 249"/>
              <a:gd name="T38" fmla="*/ 94166 w 82"/>
              <a:gd name="T39" fmla="*/ 592737 h 249"/>
              <a:gd name="T40" fmla="*/ 71863 w 82"/>
              <a:gd name="T41" fmla="*/ 617538 h 249"/>
              <a:gd name="T42" fmla="*/ 47083 w 82"/>
              <a:gd name="T43" fmla="*/ 592737 h 249"/>
              <a:gd name="T44" fmla="*/ 47083 w 82"/>
              <a:gd name="T45" fmla="*/ 183525 h 249"/>
              <a:gd name="T46" fmla="*/ 37171 w 82"/>
              <a:gd name="T47" fmla="*/ 183525 h 249"/>
              <a:gd name="T48" fmla="*/ 37171 w 82"/>
              <a:gd name="T49" fmla="*/ 352170 h 249"/>
              <a:gd name="T50" fmla="*/ 17346 w 82"/>
              <a:gd name="T51" fmla="*/ 376971 h 249"/>
              <a:gd name="T52" fmla="*/ 0 w 82"/>
              <a:gd name="T53" fmla="*/ 352170 h 249"/>
              <a:gd name="T54" fmla="*/ 0 w 82"/>
              <a:gd name="T55" fmla="*/ 158725 h 249"/>
              <a:gd name="T56" fmla="*/ 52039 w 82"/>
              <a:gd name="T57" fmla="*/ 111603 h 249"/>
              <a:gd name="T58" fmla="*/ 148683 w 82"/>
              <a:gd name="T59" fmla="*/ 111603 h 249"/>
              <a:gd name="T60" fmla="*/ 203200 w 82"/>
              <a:gd name="T61" fmla="*/ 158725 h 249"/>
              <a:gd name="T62" fmla="*/ 203200 w 82"/>
              <a:gd name="T63" fmla="*/ 352170 h 24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" h="249">
                <a:moveTo>
                  <a:pt x="57" y="20"/>
                </a:moveTo>
                <a:cubicBezTo>
                  <a:pt x="57" y="26"/>
                  <a:pt x="56" y="31"/>
                  <a:pt x="52" y="36"/>
                </a:cubicBezTo>
                <a:cubicBezTo>
                  <a:pt x="49" y="40"/>
                  <a:pt x="45" y="42"/>
                  <a:pt x="40" y="42"/>
                </a:cubicBezTo>
                <a:cubicBezTo>
                  <a:pt x="36" y="42"/>
                  <a:pt x="32" y="40"/>
                  <a:pt x="29" y="36"/>
                </a:cubicBezTo>
                <a:cubicBezTo>
                  <a:pt x="25" y="31"/>
                  <a:pt x="24" y="26"/>
                  <a:pt x="24" y="20"/>
                </a:cubicBezTo>
                <a:cubicBezTo>
                  <a:pt x="24" y="15"/>
                  <a:pt x="25" y="10"/>
                  <a:pt x="28" y="6"/>
                </a:cubicBezTo>
                <a:cubicBezTo>
                  <a:pt x="32" y="2"/>
                  <a:pt x="36" y="0"/>
                  <a:pt x="40" y="0"/>
                </a:cubicBezTo>
                <a:cubicBezTo>
                  <a:pt x="45" y="0"/>
                  <a:pt x="49" y="2"/>
                  <a:pt x="52" y="6"/>
                </a:cubicBezTo>
                <a:cubicBezTo>
                  <a:pt x="56" y="10"/>
                  <a:pt x="57" y="15"/>
                  <a:pt x="57" y="20"/>
                </a:cubicBezTo>
                <a:close/>
                <a:moveTo>
                  <a:pt x="82" y="142"/>
                </a:moveTo>
                <a:cubicBezTo>
                  <a:pt x="82" y="149"/>
                  <a:pt x="79" y="152"/>
                  <a:pt x="74" y="152"/>
                </a:cubicBezTo>
                <a:cubicBezTo>
                  <a:pt x="69" y="152"/>
                  <a:pt x="66" y="149"/>
                  <a:pt x="66" y="142"/>
                </a:cubicBezTo>
                <a:cubicBezTo>
                  <a:pt x="66" y="74"/>
                  <a:pt x="66" y="74"/>
                  <a:pt x="66" y="74"/>
                </a:cubicBezTo>
                <a:cubicBezTo>
                  <a:pt x="62" y="74"/>
                  <a:pt x="62" y="74"/>
                  <a:pt x="62" y="74"/>
                </a:cubicBezTo>
                <a:cubicBezTo>
                  <a:pt x="62" y="239"/>
                  <a:pt x="62" y="239"/>
                  <a:pt x="62" y="239"/>
                </a:cubicBezTo>
                <a:cubicBezTo>
                  <a:pt x="62" y="245"/>
                  <a:pt x="59" y="249"/>
                  <a:pt x="53" y="249"/>
                </a:cubicBezTo>
                <a:cubicBezTo>
                  <a:pt x="46" y="249"/>
                  <a:pt x="43" y="245"/>
                  <a:pt x="43" y="239"/>
                </a:cubicBezTo>
                <a:cubicBezTo>
                  <a:pt x="43" y="141"/>
                  <a:pt x="43" y="141"/>
                  <a:pt x="43" y="141"/>
                </a:cubicBezTo>
                <a:cubicBezTo>
                  <a:pt x="38" y="141"/>
                  <a:pt x="38" y="141"/>
                  <a:pt x="38" y="141"/>
                </a:cubicBezTo>
                <a:cubicBezTo>
                  <a:pt x="38" y="239"/>
                  <a:pt x="38" y="239"/>
                  <a:pt x="38" y="239"/>
                </a:cubicBezTo>
                <a:cubicBezTo>
                  <a:pt x="38" y="245"/>
                  <a:pt x="35" y="249"/>
                  <a:pt x="29" y="249"/>
                </a:cubicBezTo>
                <a:cubicBezTo>
                  <a:pt x="22" y="249"/>
                  <a:pt x="19" y="245"/>
                  <a:pt x="19" y="239"/>
                </a:cubicBezTo>
                <a:cubicBezTo>
                  <a:pt x="19" y="74"/>
                  <a:pt x="19" y="74"/>
                  <a:pt x="19" y="74"/>
                </a:cubicBezTo>
                <a:cubicBezTo>
                  <a:pt x="15" y="74"/>
                  <a:pt x="15" y="74"/>
                  <a:pt x="15" y="74"/>
                </a:cubicBezTo>
                <a:cubicBezTo>
                  <a:pt x="15" y="142"/>
                  <a:pt x="15" y="142"/>
                  <a:pt x="15" y="142"/>
                </a:cubicBezTo>
                <a:cubicBezTo>
                  <a:pt x="15" y="149"/>
                  <a:pt x="12" y="152"/>
                  <a:pt x="7" y="152"/>
                </a:cubicBezTo>
                <a:cubicBezTo>
                  <a:pt x="2" y="152"/>
                  <a:pt x="0" y="149"/>
                  <a:pt x="0" y="142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51"/>
                  <a:pt x="7" y="45"/>
                  <a:pt x="21" y="45"/>
                </a:cubicBezTo>
                <a:cubicBezTo>
                  <a:pt x="60" y="45"/>
                  <a:pt x="60" y="45"/>
                  <a:pt x="60" y="45"/>
                </a:cubicBezTo>
                <a:cubicBezTo>
                  <a:pt x="75" y="45"/>
                  <a:pt x="82" y="51"/>
                  <a:pt x="82" y="64"/>
                </a:cubicBezTo>
                <a:lnTo>
                  <a:pt x="82" y="142"/>
                </a:lnTo>
                <a:close/>
              </a:path>
            </a:pathLst>
          </a:custGeom>
          <a:solidFill>
            <a:srgbClr val="4F93C7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" name="Freeform 13"/>
          <p:cNvSpPr>
            <a:spLocks noEditPoints="1"/>
          </p:cNvSpPr>
          <p:nvPr/>
        </p:nvSpPr>
        <p:spPr bwMode="auto">
          <a:xfrm>
            <a:off x="1346407" y="2324288"/>
            <a:ext cx="267153" cy="805603"/>
          </a:xfrm>
          <a:custGeom>
            <a:avLst/>
            <a:gdLst>
              <a:gd name="T0" fmla="*/ 58 w 82"/>
              <a:gd name="T1" fmla="*/ 20 h 249"/>
              <a:gd name="T2" fmla="*/ 53 w 82"/>
              <a:gd name="T3" fmla="*/ 36 h 249"/>
              <a:gd name="T4" fmla="*/ 41 w 82"/>
              <a:gd name="T5" fmla="*/ 42 h 249"/>
              <a:gd name="T6" fmla="*/ 29 w 82"/>
              <a:gd name="T7" fmla="*/ 36 h 249"/>
              <a:gd name="T8" fmla="*/ 24 w 82"/>
              <a:gd name="T9" fmla="*/ 20 h 249"/>
              <a:gd name="T10" fmla="*/ 29 w 82"/>
              <a:gd name="T11" fmla="*/ 6 h 249"/>
              <a:gd name="T12" fmla="*/ 41 w 82"/>
              <a:gd name="T13" fmla="*/ 0 h 249"/>
              <a:gd name="T14" fmla="*/ 53 w 82"/>
              <a:gd name="T15" fmla="*/ 6 h 249"/>
              <a:gd name="T16" fmla="*/ 58 w 82"/>
              <a:gd name="T17" fmla="*/ 20 h 249"/>
              <a:gd name="T18" fmla="*/ 82 w 82"/>
              <a:gd name="T19" fmla="*/ 142 h 249"/>
              <a:gd name="T20" fmla="*/ 75 w 82"/>
              <a:gd name="T21" fmla="*/ 152 h 249"/>
              <a:gd name="T22" fmla="*/ 67 w 82"/>
              <a:gd name="T23" fmla="*/ 142 h 249"/>
              <a:gd name="T24" fmla="*/ 67 w 82"/>
              <a:gd name="T25" fmla="*/ 74 h 249"/>
              <a:gd name="T26" fmla="*/ 63 w 82"/>
              <a:gd name="T27" fmla="*/ 74 h 249"/>
              <a:gd name="T28" fmla="*/ 63 w 82"/>
              <a:gd name="T29" fmla="*/ 239 h 249"/>
              <a:gd name="T30" fmla="*/ 53 w 82"/>
              <a:gd name="T31" fmla="*/ 249 h 249"/>
              <a:gd name="T32" fmla="*/ 44 w 82"/>
              <a:gd name="T33" fmla="*/ 239 h 249"/>
              <a:gd name="T34" fmla="*/ 44 w 82"/>
              <a:gd name="T35" fmla="*/ 141 h 249"/>
              <a:gd name="T36" fmla="*/ 39 w 82"/>
              <a:gd name="T37" fmla="*/ 141 h 249"/>
              <a:gd name="T38" fmla="*/ 39 w 82"/>
              <a:gd name="T39" fmla="*/ 239 h 249"/>
              <a:gd name="T40" fmla="*/ 29 w 82"/>
              <a:gd name="T41" fmla="*/ 249 h 249"/>
              <a:gd name="T42" fmla="*/ 20 w 82"/>
              <a:gd name="T43" fmla="*/ 239 h 249"/>
              <a:gd name="T44" fmla="*/ 20 w 82"/>
              <a:gd name="T45" fmla="*/ 74 h 249"/>
              <a:gd name="T46" fmla="*/ 16 w 82"/>
              <a:gd name="T47" fmla="*/ 74 h 249"/>
              <a:gd name="T48" fmla="*/ 16 w 82"/>
              <a:gd name="T49" fmla="*/ 142 h 249"/>
              <a:gd name="T50" fmla="*/ 8 w 82"/>
              <a:gd name="T51" fmla="*/ 152 h 249"/>
              <a:gd name="T52" fmla="*/ 0 w 82"/>
              <a:gd name="T53" fmla="*/ 142 h 249"/>
              <a:gd name="T54" fmla="*/ 0 w 82"/>
              <a:gd name="T55" fmla="*/ 64 h 249"/>
              <a:gd name="T56" fmla="*/ 22 w 82"/>
              <a:gd name="T57" fmla="*/ 45 h 249"/>
              <a:gd name="T58" fmla="*/ 61 w 82"/>
              <a:gd name="T59" fmla="*/ 45 h 249"/>
              <a:gd name="T60" fmla="*/ 82 w 82"/>
              <a:gd name="T61" fmla="*/ 64 h 249"/>
              <a:gd name="T62" fmla="*/ 82 w 82"/>
              <a:gd name="T63" fmla="*/ 142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2" h="249">
                <a:moveTo>
                  <a:pt x="58" y="20"/>
                </a:moveTo>
                <a:cubicBezTo>
                  <a:pt x="58" y="26"/>
                  <a:pt x="56" y="31"/>
                  <a:pt x="53" y="36"/>
                </a:cubicBezTo>
                <a:cubicBezTo>
                  <a:pt x="50" y="40"/>
                  <a:pt x="46" y="42"/>
                  <a:pt x="41" y="42"/>
                </a:cubicBezTo>
                <a:cubicBezTo>
                  <a:pt x="36" y="42"/>
                  <a:pt x="32" y="40"/>
                  <a:pt x="29" y="36"/>
                </a:cubicBezTo>
                <a:cubicBezTo>
                  <a:pt x="26" y="31"/>
                  <a:pt x="24" y="26"/>
                  <a:pt x="24" y="20"/>
                </a:cubicBezTo>
                <a:cubicBezTo>
                  <a:pt x="24" y="15"/>
                  <a:pt x="26" y="10"/>
                  <a:pt x="29" y="6"/>
                </a:cubicBezTo>
                <a:cubicBezTo>
                  <a:pt x="32" y="2"/>
                  <a:pt x="36" y="0"/>
                  <a:pt x="41" y="0"/>
                </a:cubicBezTo>
                <a:cubicBezTo>
                  <a:pt x="46" y="0"/>
                  <a:pt x="50" y="2"/>
                  <a:pt x="53" y="6"/>
                </a:cubicBezTo>
                <a:cubicBezTo>
                  <a:pt x="56" y="10"/>
                  <a:pt x="58" y="15"/>
                  <a:pt x="58" y="20"/>
                </a:cubicBezTo>
                <a:close/>
                <a:moveTo>
                  <a:pt x="82" y="142"/>
                </a:moveTo>
                <a:cubicBezTo>
                  <a:pt x="82" y="149"/>
                  <a:pt x="80" y="152"/>
                  <a:pt x="75" y="152"/>
                </a:cubicBezTo>
                <a:cubicBezTo>
                  <a:pt x="69" y="152"/>
                  <a:pt x="67" y="149"/>
                  <a:pt x="67" y="142"/>
                </a:cubicBezTo>
                <a:cubicBezTo>
                  <a:pt x="67" y="74"/>
                  <a:pt x="67" y="74"/>
                  <a:pt x="67" y="74"/>
                </a:cubicBezTo>
                <a:cubicBezTo>
                  <a:pt x="63" y="74"/>
                  <a:pt x="63" y="74"/>
                  <a:pt x="63" y="74"/>
                </a:cubicBezTo>
                <a:cubicBezTo>
                  <a:pt x="63" y="239"/>
                  <a:pt x="63" y="239"/>
                  <a:pt x="63" y="239"/>
                </a:cubicBezTo>
                <a:cubicBezTo>
                  <a:pt x="63" y="245"/>
                  <a:pt x="60" y="249"/>
                  <a:pt x="53" y="249"/>
                </a:cubicBezTo>
                <a:cubicBezTo>
                  <a:pt x="47" y="249"/>
                  <a:pt x="44" y="245"/>
                  <a:pt x="44" y="239"/>
                </a:cubicBezTo>
                <a:cubicBezTo>
                  <a:pt x="44" y="141"/>
                  <a:pt x="44" y="141"/>
                  <a:pt x="44" y="141"/>
                </a:cubicBezTo>
                <a:cubicBezTo>
                  <a:pt x="39" y="141"/>
                  <a:pt x="39" y="141"/>
                  <a:pt x="39" y="141"/>
                </a:cubicBezTo>
                <a:cubicBezTo>
                  <a:pt x="39" y="239"/>
                  <a:pt x="39" y="239"/>
                  <a:pt x="39" y="239"/>
                </a:cubicBezTo>
                <a:cubicBezTo>
                  <a:pt x="39" y="245"/>
                  <a:pt x="36" y="249"/>
                  <a:pt x="29" y="249"/>
                </a:cubicBezTo>
                <a:cubicBezTo>
                  <a:pt x="23" y="249"/>
                  <a:pt x="20" y="245"/>
                  <a:pt x="20" y="239"/>
                </a:cubicBezTo>
                <a:cubicBezTo>
                  <a:pt x="20" y="74"/>
                  <a:pt x="20" y="74"/>
                  <a:pt x="20" y="74"/>
                </a:cubicBezTo>
                <a:cubicBezTo>
                  <a:pt x="16" y="74"/>
                  <a:pt x="16" y="74"/>
                  <a:pt x="16" y="74"/>
                </a:cubicBezTo>
                <a:cubicBezTo>
                  <a:pt x="16" y="142"/>
                  <a:pt x="16" y="142"/>
                  <a:pt x="16" y="142"/>
                </a:cubicBezTo>
                <a:cubicBezTo>
                  <a:pt x="16" y="149"/>
                  <a:pt x="13" y="152"/>
                  <a:pt x="8" y="152"/>
                </a:cubicBezTo>
                <a:cubicBezTo>
                  <a:pt x="3" y="152"/>
                  <a:pt x="0" y="149"/>
                  <a:pt x="0" y="142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51"/>
                  <a:pt x="7" y="45"/>
                  <a:pt x="22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75" y="45"/>
                  <a:pt x="82" y="51"/>
                  <a:pt x="82" y="64"/>
                </a:cubicBezTo>
                <a:lnTo>
                  <a:pt x="82" y="14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3" name="Freeform 14"/>
          <p:cNvSpPr>
            <a:spLocks noEditPoints="1"/>
          </p:cNvSpPr>
          <p:nvPr/>
        </p:nvSpPr>
        <p:spPr bwMode="auto">
          <a:xfrm>
            <a:off x="3906110" y="2324288"/>
            <a:ext cx="265082" cy="805603"/>
          </a:xfrm>
          <a:custGeom>
            <a:avLst/>
            <a:gdLst>
              <a:gd name="T0" fmla="*/ 141249 w 82"/>
              <a:gd name="T1" fmla="*/ 49601 h 249"/>
              <a:gd name="T2" fmla="*/ 128859 w 82"/>
              <a:gd name="T3" fmla="*/ 89283 h 249"/>
              <a:gd name="T4" fmla="*/ 99122 w 82"/>
              <a:gd name="T5" fmla="*/ 104163 h 249"/>
              <a:gd name="T6" fmla="*/ 71863 w 82"/>
              <a:gd name="T7" fmla="*/ 89283 h 249"/>
              <a:gd name="T8" fmla="*/ 59473 w 82"/>
              <a:gd name="T9" fmla="*/ 49601 h 249"/>
              <a:gd name="T10" fmla="*/ 69385 w 82"/>
              <a:gd name="T11" fmla="*/ 14880 h 249"/>
              <a:gd name="T12" fmla="*/ 99122 w 82"/>
              <a:gd name="T13" fmla="*/ 0 h 249"/>
              <a:gd name="T14" fmla="*/ 128859 w 82"/>
              <a:gd name="T15" fmla="*/ 14880 h 249"/>
              <a:gd name="T16" fmla="*/ 141249 w 82"/>
              <a:gd name="T17" fmla="*/ 49601 h 249"/>
              <a:gd name="T18" fmla="*/ 203200 w 82"/>
              <a:gd name="T19" fmla="*/ 352170 h 249"/>
              <a:gd name="T20" fmla="*/ 183376 w 82"/>
              <a:gd name="T21" fmla="*/ 376971 h 249"/>
              <a:gd name="T22" fmla="*/ 163551 w 82"/>
              <a:gd name="T23" fmla="*/ 352170 h 249"/>
              <a:gd name="T24" fmla="*/ 163551 w 82"/>
              <a:gd name="T25" fmla="*/ 183525 h 249"/>
              <a:gd name="T26" fmla="*/ 153639 w 82"/>
              <a:gd name="T27" fmla="*/ 183525 h 249"/>
              <a:gd name="T28" fmla="*/ 153639 w 82"/>
              <a:gd name="T29" fmla="*/ 592737 h 249"/>
              <a:gd name="T30" fmla="*/ 131337 w 82"/>
              <a:gd name="T31" fmla="*/ 617538 h 249"/>
              <a:gd name="T32" fmla="*/ 106556 w 82"/>
              <a:gd name="T33" fmla="*/ 592737 h 249"/>
              <a:gd name="T34" fmla="*/ 106556 w 82"/>
              <a:gd name="T35" fmla="*/ 349690 h 249"/>
              <a:gd name="T36" fmla="*/ 94166 w 82"/>
              <a:gd name="T37" fmla="*/ 349690 h 249"/>
              <a:gd name="T38" fmla="*/ 94166 w 82"/>
              <a:gd name="T39" fmla="*/ 592737 h 249"/>
              <a:gd name="T40" fmla="*/ 71863 w 82"/>
              <a:gd name="T41" fmla="*/ 617538 h 249"/>
              <a:gd name="T42" fmla="*/ 47083 w 82"/>
              <a:gd name="T43" fmla="*/ 592737 h 249"/>
              <a:gd name="T44" fmla="*/ 47083 w 82"/>
              <a:gd name="T45" fmla="*/ 183525 h 249"/>
              <a:gd name="T46" fmla="*/ 37171 w 82"/>
              <a:gd name="T47" fmla="*/ 183525 h 249"/>
              <a:gd name="T48" fmla="*/ 37171 w 82"/>
              <a:gd name="T49" fmla="*/ 352170 h 249"/>
              <a:gd name="T50" fmla="*/ 17346 w 82"/>
              <a:gd name="T51" fmla="*/ 376971 h 249"/>
              <a:gd name="T52" fmla="*/ 0 w 82"/>
              <a:gd name="T53" fmla="*/ 352170 h 249"/>
              <a:gd name="T54" fmla="*/ 0 w 82"/>
              <a:gd name="T55" fmla="*/ 158725 h 249"/>
              <a:gd name="T56" fmla="*/ 52039 w 82"/>
              <a:gd name="T57" fmla="*/ 111603 h 249"/>
              <a:gd name="T58" fmla="*/ 151161 w 82"/>
              <a:gd name="T59" fmla="*/ 111603 h 249"/>
              <a:gd name="T60" fmla="*/ 203200 w 82"/>
              <a:gd name="T61" fmla="*/ 158725 h 249"/>
              <a:gd name="T62" fmla="*/ 203200 w 82"/>
              <a:gd name="T63" fmla="*/ 352170 h 24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" h="249">
                <a:moveTo>
                  <a:pt x="57" y="20"/>
                </a:moveTo>
                <a:cubicBezTo>
                  <a:pt x="57" y="26"/>
                  <a:pt x="56" y="31"/>
                  <a:pt x="52" y="36"/>
                </a:cubicBezTo>
                <a:cubicBezTo>
                  <a:pt x="49" y="40"/>
                  <a:pt x="45" y="42"/>
                  <a:pt x="40" y="42"/>
                </a:cubicBezTo>
                <a:cubicBezTo>
                  <a:pt x="36" y="42"/>
                  <a:pt x="32" y="40"/>
                  <a:pt x="29" y="36"/>
                </a:cubicBezTo>
                <a:cubicBezTo>
                  <a:pt x="25" y="31"/>
                  <a:pt x="24" y="26"/>
                  <a:pt x="24" y="20"/>
                </a:cubicBezTo>
                <a:cubicBezTo>
                  <a:pt x="24" y="15"/>
                  <a:pt x="25" y="10"/>
                  <a:pt x="28" y="6"/>
                </a:cubicBezTo>
                <a:cubicBezTo>
                  <a:pt x="32" y="2"/>
                  <a:pt x="36" y="0"/>
                  <a:pt x="40" y="0"/>
                </a:cubicBezTo>
                <a:cubicBezTo>
                  <a:pt x="45" y="0"/>
                  <a:pt x="49" y="2"/>
                  <a:pt x="52" y="6"/>
                </a:cubicBezTo>
                <a:cubicBezTo>
                  <a:pt x="56" y="10"/>
                  <a:pt x="57" y="15"/>
                  <a:pt x="57" y="20"/>
                </a:cubicBezTo>
                <a:close/>
                <a:moveTo>
                  <a:pt x="82" y="142"/>
                </a:moveTo>
                <a:cubicBezTo>
                  <a:pt x="82" y="149"/>
                  <a:pt x="79" y="152"/>
                  <a:pt x="74" y="152"/>
                </a:cubicBezTo>
                <a:cubicBezTo>
                  <a:pt x="69" y="152"/>
                  <a:pt x="66" y="149"/>
                  <a:pt x="66" y="142"/>
                </a:cubicBezTo>
                <a:cubicBezTo>
                  <a:pt x="66" y="74"/>
                  <a:pt x="66" y="74"/>
                  <a:pt x="66" y="74"/>
                </a:cubicBezTo>
                <a:cubicBezTo>
                  <a:pt x="62" y="74"/>
                  <a:pt x="62" y="74"/>
                  <a:pt x="62" y="74"/>
                </a:cubicBezTo>
                <a:cubicBezTo>
                  <a:pt x="62" y="239"/>
                  <a:pt x="62" y="239"/>
                  <a:pt x="62" y="239"/>
                </a:cubicBezTo>
                <a:cubicBezTo>
                  <a:pt x="62" y="245"/>
                  <a:pt x="59" y="249"/>
                  <a:pt x="53" y="249"/>
                </a:cubicBezTo>
                <a:cubicBezTo>
                  <a:pt x="46" y="249"/>
                  <a:pt x="43" y="245"/>
                  <a:pt x="43" y="239"/>
                </a:cubicBezTo>
                <a:cubicBezTo>
                  <a:pt x="43" y="141"/>
                  <a:pt x="43" y="141"/>
                  <a:pt x="43" y="141"/>
                </a:cubicBezTo>
                <a:cubicBezTo>
                  <a:pt x="38" y="141"/>
                  <a:pt x="38" y="141"/>
                  <a:pt x="38" y="141"/>
                </a:cubicBezTo>
                <a:cubicBezTo>
                  <a:pt x="38" y="239"/>
                  <a:pt x="38" y="239"/>
                  <a:pt x="38" y="239"/>
                </a:cubicBezTo>
                <a:cubicBezTo>
                  <a:pt x="38" y="245"/>
                  <a:pt x="35" y="249"/>
                  <a:pt x="29" y="249"/>
                </a:cubicBezTo>
                <a:cubicBezTo>
                  <a:pt x="22" y="249"/>
                  <a:pt x="19" y="245"/>
                  <a:pt x="19" y="239"/>
                </a:cubicBezTo>
                <a:cubicBezTo>
                  <a:pt x="19" y="74"/>
                  <a:pt x="19" y="74"/>
                  <a:pt x="19" y="74"/>
                </a:cubicBezTo>
                <a:cubicBezTo>
                  <a:pt x="15" y="74"/>
                  <a:pt x="15" y="74"/>
                  <a:pt x="15" y="74"/>
                </a:cubicBezTo>
                <a:cubicBezTo>
                  <a:pt x="15" y="142"/>
                  <a:pt x="15" y="142"/>
                  <a:pt x="15" y="142"/>
                </a:cubicBezTo>
                <a:cubicBezTo>
                  <a:pt x="15" y="149"/>
                  <a:pt x="13" y="152"/>
                  <a:pt x="7" y="152"/>
                </a:cubicBezTo>
                <a:cubicBezTo>
                  <a:pt x="2" y="152"/>
                  <a:pt x="0" y="149"/>
                  <a:pt x="0" y="142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51"/>
                  <a:pt x="7" y="45"/>
                  <a:pt x="2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75" y="45"/>
                  <a:pt x="82" y="51"/>
                  <a:pt x="82" y="64"/>
                </a:cubicBezTo>
                <a:lnTo>
                  <a:pt x="82" y="142"/>
                </a:lnTo>
                <a:close/>
              </a:path>
            </a:pathLst>
          </a:custGeom>
          <a:solidFill>
            <a:srgbClr val="4F93C7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" name="Freeform 15"/>
          <p:cNvSpPr>
            <a:spLocks noEditPoints="1"/>
          </p:cNvSpPr>
          <p:nvPr/>
        </p:nvSpPr>
        <p:spPr bwMode="auto">
          <a:xfrm>
            <a:off x="2663536" y="1980509"/>
            <a:ext cx="215379" cy="656494"/>
          </a:xfrm>
          <a:custGeom>
            <a:avLst/>
            <a:gdLst>
              <a:gd name="T0" fmla="*/ 47 w 67"/>
              <a:gd name="T1" fmla="*/ 17 h 203"/>
              <a:gd name="T2" fmla="*/ 43 w 67"/>
              <a:gd name="T3" fmla="*/ 29 h 203"/>
              <a:gd name="T4" fmla="*/ 34 w 67"/>
              <a:gd name="T5" fmla="*/ 35 h 203"/>
              <a:gd name="T6" fmla="*/ 24 w 67"/>
              <a:gd name="T7" fmla="*/ 29 h 203"/>
              <a:gd name="T8" fmla="*/ 20 w 67"/>
              <a:gd name="T9" fmla="*/ 17 h 203"/>
              <a:gd name="T10" fmla="*/ 24 w 67"/>
              <a:gd name="T11" fmla="*/ 5 h 203"/>
              <a:gd name="T12" fmla="*/ 34 w 67"/>
              <a:gd name="T13" fmla="*/ 0 h 203"/>
              <a:gd name="T14" fmla="*/ 43 w 67"/>
              <a:gd name="T15" fmla="*/ 5 h 203"/>
              <a:gd name="T16" fmla="*/ 47 w 67"/>
              <a:gd name="T17" fmla="*/ 17 h 203"/>
              <a:gd name="T18" fmla="*/ 67 w 67"/>
              <a:gd name="T19" fmla="*/ 116 h 203"/>
              <a:gd name="T20" fmla="*/ 61 w 67"/>
              <a:gd name="T21" fmla="*/ 124 h 203"/>
              <a:gd name="T22" fmla="*/ 54 w 67"/>
              <a:gd name="T23" fmla="*/ 116 h 203"/>
              <a:gd name="T24" fmla="*/ 54 w 67"/>
              <a:gd name="T25" fmla="*/ 60 h 203"/>
              <a:gd name="T26" fmla="*/ 51 w 67"/>
              <a:gd name="T27" fmla="*/ 60 h 203"/>
              <a:gd name="T28" fmla="*/ 51 w 67"/>
              <a:gd name="T29" fmla="*/ 194 h 203"/>
              <a:gd name="T30" fmla="*/ 43 w 67"/>
              <a:gd name="T31" fmla="*/ 203 h 203"/>
              <a:gd name="T32" fmla="*/ 36 w 67"/>
              <a:gd name="T33" fmla="*/ 194 h 203"/>
              <a:gd name="T34" fmla="*/ 36 w 67"/>
              <a:gd name="T35" fmla="*/ 115 h 203"/>
              <a:gd name="T36" fmla="*/ 32 w 67"/>
              <a:gd name="T37" fmla="*/ 115 h 203"/>
              <a:gd name="T38" fmla="*/ 32 w 67"/>
              <a:gd name="T39" fmla="*/ 194 h 203"/>
              <a:gd name="T40" fmla="*/ 24 w 67"/>
              <a:gd name="T41" fmla="*/ 203 h 203"/>
              <a:gd name="T42" fmla="*/ 16 w 67"/>
              <a:gd name="T43" fmla="*/ 194 h 203"/>
              <a:gd name="T44" fmla="*/ 16 w 67"/>
              <a:gd name="T45" fmla="*/ 60 h 203"/>
              <a:gd name="T46" fmla="*/ 13 w 67"/>
              <a:gd name="T47" fmla="*/ 60 h 203"/>
              <a:gd name="T48" fmla="*/ 13 w 67"/>
              <a:gd name="T49" fmla="*/ 116 h 203"/>
              <a:gd name="T50" fmla="*/ 7 w 67"/>
              <a:gd name="T51" fmla="*/ 124 h 203"/>
              <a:gd name="T52" fmla="*/ 0 w 67"/>
              <a:gd name="T53" fmla="*/ 116 h 203"/>
              <a:gd name="T54" fmla="*/ 0 w 67"/>
              <a:gd name="T55" fmla="*/ 52 h 203"/>
              <a:gd name="T56" fmla="*/ 18 w 67"/>
              <a:gd name="T57" fmla="*/ 36 h 203"/>
              <a:gd name="T58" fmla="*/ 50 w 67"/>
              <a:gd name="T59" fmla="*/ 36 h 203"/>
              <a:gd name="T60" fmla="*/ 67 w 67"/>
              <a:gd name="T61" fmla="*/ 52 h 203"/>
              <a:gd name="T62" fmla="*/ 67 w 67"/>
              <a:gd name="T63" fmla="*/ 116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7" h="203">
                <a:moveTo>
                  <a:pt x="47" y="17"/>
                </a:moveTo>
                <a:cubicBezTo>
                  <a:pt x="47" y="21"/>
                  <a:pt x="46" y="26"/>
                  <a:pt x="43" y="29"/>
                </a:cubicBezTo>
                <a:cubicBezTo>
                  <a:pt x="41" y="33"/>
                  <a:pt x="37" y="35"/>
                  <a:pt x="34" y="35"/>
                </a:cubicBezTo>
                <a:cubicBezTo>
                  <a:pt x="30" y="35"/>
                  <a:pt x="27" y="33"/>
                  <a:pt x="24" y="29"/>
                </a:cubicBezTo>
                <a:cubicBezTo>
                  <a:pt x="21" y="26"/>
                  <a:pt x="20" y="21"/>
                  <a:pt x="20" y="17"/>
                </a:cubicBezTo>
                <a:cubicBezTo>
                  <a:pt x="20" y="12"/>
                  <a:pt x="21" y="8"/>
                  <a:pt x="24" y="5"/>
                </a:cubicBezTo>
                <a:cubicBezTo>
                  <a:pt x="26" y="2"/>
                  <a:pt x="30" y="0"/>
                  <a:pt x="34" y="0"/>
                </a:cubicBezTo>
                <a:cubicBezTo>
                  <a:pt x="37" y="0"/>
                  <a:pt x="41" y="2"/>
                  <a:pt x="43" y="5"/>
                </a:cubicBezTo>
                <a:cubicBezTo>
                  <a:pt x="46" y="8"/>
                  <a:pt x="47" y="12"/>
                  <a:pt x="47" y="17"/>
                </a:cubicBezTo>
                <a:close/>
                <a:moveTo>
                  <a:pt x="67" y="116"/>
                </a:moveTo>
                <a:cubicBezTo>
                  <a:pt x="67" y="121"/>
                  <a:pt x="65" y="124"/>
                  <a:pt x="61" y="124"/>
                </a:cubicBezTo>
                <a:cubicBezTo>
                  <a:pt x="57" y="124"/>
                  <a:pt x="54" y="121"/>
                  <a:pt x="54" y="116"/>
                </a:cubicBezTo>
                <a:cubicBezTo>
                  <a:pt x="54" y="60"/>
                  <a:pt x="54" y="60"/>
                  <a:pt x="54" y="60"/>
                </a:cubicBezTo>
                <a:cubicBezTo>
                  <a:pt x="51" y="60"/>
                  <a:pt x="51" y="60"/>
                  <a:pt x="51" y="60"/>
                </a:cubicBezTo>
                <a:cubicBezTo>
                  <a:pt x="51" y="194"/>
                  <a:pt x="51" y="194"/>
                  <a:pt x="51" y="194"/>
                </a:cubicBezTo>
                <a:cubicBezTo>
                  <a:pt x="51" y="200"/>
                  <a:pt x="49" y="203"/>
                  <a:pt x="43" y="203"/>
                </a:cubicBezTo>
                <a:cubicBezTo>
                  <a:pt x="38" y="203"/>
                  <a:pt x="36" y="200"/>
                  <a:pt x="36" y="194"/>
                </a:cubicBezTo>
                <a:cubicBezTo>
                  <a:pt x="36" y="115"/>
                  <a:pt x="36" y="115"/>
                  <a:pt x="36" y="115"/>
                </a:cubicBezTo>
                <a:cubicBezTo>
                  <a:pt x="32" y="115"/>
                  <a:pt x="32" y="115"/>
                  <a:pt x="32" y="115"/>
                </a:cubicBezTo>
                <a:cubicBezTo>
                  <a:pt x="32" y="194"/>
                  <a:pt x="32" y="194"/>
                  <a:pt x="32" y="194"/>
                </a:cubicBezTo>
                <a:cubicBezTo>
                  <a:pt x="32" y="200"/>
                  <a:pt x="29" y="203"/>
                  <a:pt x="24" y="203"/>
                </a:cubicBezTo>
                <a:cubicBezTo>
                  <a:pt x="19" y="203"/>
                  <a:pt x="16" y="200"/>
                  <a:pt x="16" y="194"/>
                </a:cubicBezTo>
                <a:cubicBezTo>
                  <a:pt x="16" y="60"/>
                  <a:pt x="16" y="60"/>
                  <a:pt x="16" y="60"/>
                </a:cubicBezTo>
                <a:cubicBezTo>
                  <a:pt x="13" y="60"/>
                  <a:pt x="13" y="60"/>
                  <a:pt x="13" y="60"/>
                </a:cubicBezTo>
                <a:cubicBezTo>
                  <a:pt x="13" y="116"/>
                  <a:pt x="13" y="116"/>
                  <a:pt x="13" y="116"/>
                </a:cubicBezTo>
                <a:cubicBezTo>
                  <a:pt x="13" y="121"/>
                  <a:pt x="11" y="124"/>
                  <a:pt x="7" y="124"/>
                </a:cubicBezTo>
                <a:cubicBezTo>
                  <a:pt x="2" y="124"/>
                  <a:pt x="0" y="121"/>
                  <a:pt x="0" y="116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42"/>
                  <a:pt x="6" y="36"/>
                  <a:pt x="18" y="36"/>
                </a:cubicBezTo>
                <a:cubicBezTo>
                  <a:pt x="50" y="36"/>
                  <a:pt x="50" y="36"/>
                  <a:pt x="50" y="36"/>
                </a:cubicBezTo>
                <a:cubicBezTo>
                  <a:pt x="61" y="36"/>
                  <a:pt x="67" y="42"/>
                  <a:pt x="67" y="52"/>
                </a:cubicBezTo>
                <a:lnTo>
                  <a:pt x="67" y="11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5" name="Freeform 16"/>
          <p:cNvSpPr>
            <a:spLocks noEditPoints="1"/>
          </p:cNvSpPr>
          <p:nvPr/>
        </p:nvSpPr>
        <p:spPr bwMode="auto">
          <a:xfrm>
            <a:off x="3458783" y="1980509"/>
            <a:ext cx="217450" cy="656494"/>
          </a:xfrm>
          <a:custGeom>
            <a:avLst/>
            <a:gdLst>
              <a:gd name="T0" fmla="*/ 47 w 67"/>
              <a:gd name="T1" fmla="*/ 17 h 203"/>
              <a:gd name="T2" fmla="*/ 43 w 67"/>
              <a:gd name="T3" fmla="*/ 29 h 203"/>
              <a:gd name="T4" fmla="*/ 34 w 67"/>
              <a:gd name="T5" fmla="*/ 35 h 203"/>
              <a:gd name="T6" fmla="*/ 24 w 67"/>
              <a:gd name="T7" fmla="*/ 29 h 203"/>
              <a:gd name="T8" fmla="*/ 20 w 67"/>
              <a:gd name="T9" fmla="*/ 17 h 203"/>
              <a:gd name="T10" fmla="*/ 24 w 67"/>
              <a:gd name="T11" fmla="*/ 5 h 203"/>
              <a:gd name="T12" fmla="*/ 34 w 67"/>
              <a:gd name="T13" fmla="*/ 0 h 203"/>
              <a:gd name="T14" fmla="*/ 43 w 67"/>
              <a:gd name="T15" fmla="*/ 5 h 203"/>
              <a:gd name="T16" fmla="*/ 47 w 67"/>
              <a:gd name="T17" fmla="*/ 17 h 203"/>
              <a:gd name="T18" fmla="*/ 67 w 67"/>
              <a:gd name="T19" fmla="*/ 116 h 203"/>
              <a:gd name="T20" fmla="*/ 61 w 67"/>
              <a:gd name="T21" fmla="*/ 124 h 203"/>
              <a:gd name="T22" fmla="*/ 54 w 67"/>
              <a:gd name="T23" fmla="*/ 116 h 203"/>
              <a:gd name="T24" fmla="*/ 54 w 67"/>
              <a:gd name="T25" fmla="*/ 60 h 203"/>
              <a:gd name="T26" fmla="*/ 51 w 67"/>
              <a:gd name="T27" fmla="*/ 60 h 203"/>
              <a:gd name="T28" fmla="*/ 51 w 67"/>
              <a:gd name="T29" fmla="*/ 194 h 203"/>
              <a:gd name="T30" fmla="*/ 43 w 67"/>
              <a:gd name="T31" fmla="*/ 203 h 203"/>
              <a:gd name="T32" fmla="*/ 36 w 67"/>
              <a:gd name="T33" fmla="*/ 194 h 203"/>
              <a:gd name="T34" fmla="*/ 36 w 67"/>
              <a:gd name="T35" fmla="*/ 115 h 203"/>
              <a:gd name="T36" fmla="*/ 32 w 67"/>
              <a:gd name="T37" fmla="*/ 115 h 203"/>
              <a:gd name="T38" fmla="*/ 32 w 67"/>
              <a:gd name="T39" fmla="*/ 194 h 203"/>
              <a:gd name="T40" fmla="*/ 24 w 67"/>
              <a:gd name="T41" fmla="*/ 203 h 203"/>
              <a:gd name="T42" fmla="*/ 16 w 67"/>
              <a:gd name="T43" fmla="*/ 194 h 203"/>
              <a:gd name="T44" fmla="*/ 16 w 67"/>
              <a:gd name="T45" fmla="*/ 60 h 203"/>
              <a:gd name="T46" fmla="*/ 13 w 67"/>
              <a:gd name="T47" fmla="*/ 60 h 203"/>
              <a:gd name="T48" fmla="*/ 13 w 67"/>
              <a:gd name="T49" fmla="*/ 116 h 203"/>
              <a:gd name="T50" fmla="*/ 7 w 67"/>
              <a:gd name="T51" fmla="*/ 124 h 203"/>
              <a:gd name="T52" fmla="*/ 0 w 67"/>
              <a:gd name="T53" fmla="*/ 116 h 203"/>
              <a:gd name="T54" fmla="*/ 0 w 67"/>
              <a:gd name="T55" fmla="*/ 52 h 203"/>
              <a:gd name="T56" fmla="*/ 18 w 67"/>
              <a:gd name="T57" fmla="*/ 36 h 203"/>
              <a:gd name="T58" fmla="*/ 50 w 67"/>
              <a:gd name="T59" fmla="*/ 36 h 203"/>
              <a:gd name="T60" fmla="*/ 67 w 67"/>
              <a:gd name="T61" fmla="*/ 52 h 203"/>
              <a:gd name="T62" fmla="*/ 67 w 67"/>
              <a:gd name="T63" fmla="*/ 116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7" h="203">
                <a:moveTo>
                  <a:pt x="47" y="17"/>
                </a:moveTo>
                <a:cubicBezTo>
                  <a:pt x="47" y="21"/>
                  <a:pt x="46" y="26"/>
                  <a:pt x="43" y="29"/>
                </a:cubicBezTo>
                <a:cubicBezTo>
                  <a:pt x="41" y="33"/>
                  <a:pt x="37" y="35"/>
                  <a:pt x="34" y="35"/>
                </a:cubicBezTo>
                <a:cubicBezTo>
                  <a:pt x="30" y="35"/>
                  <a:pt x="27" y="33"/>
                  <a:pt x="24" y="29"/>
                </a:cubicBezTo>
                <a:cubicBezTo>
                  <a:pt x="21" y="26"/>
                  <a:pt x="20" y="21"/>
                  <a:pt x="20" y="17"/>
                </a:cubicBezTo>
                <a:cubicBezTo>
                  <a:pt x="20" y="12"/>
                  <a:pt x="21" y="8"/>
                  <a:pt x="24" y="5"/>
                </a:cubicBezTo>
                <a:cubicBezTo>
                  <a:pt x="26" y="2"/>
                  <a:pt x="30" y="0"/>
                  <a:pt x="34" y="0"/>
                </a:cubicBezTo>
                <a:cubicBezTo>
                  <a:pt x="37" y="0"/>
                  <a:pt x="41" y="2"/>
                  <a:pt x="43" y="5"/>
                </a:cubicBezTo>
                <a:cubicBezTo>
                  <a:pt x="46" y="8"/>
                  <a:pt x="47" y="12"/>
                  <a:pt x="47" y="17"/>
                </a:cubicBezTo>
                <a:close/>
                <a:moveTo>
                  <a:pt x="67" y="116"/>
                </a:moveTo>
                <a:cubicBezTo>
                  <a:pt x="67" y="121"/>
                  <a:pt x="65" y="124"/>
                  <a:pt x="61" y="124"/>
                </a:cubicBezTo>
                <a:cubicBezTo>
                  <a:pt x="57" y="124"/>
                  <a:pt x="54" y="121"/>
                  <a:pt x="54" y="116"/>
                </a:cubicBezTo>
                <a:cubicBezTo>
                  <a:pt x="54" y="60"/>
                  <a:pt x="54" y="60"/>
                  <a:pt x="54" y="60"/>
                </a:cubicBezTo>
                <a:cubicBezTo>
                  <a:pt x="51" y="60"/>
                  <a:pt x="51" y="60"/>
                  <a:pt x="51" y="60"/>
                </a:cubicBezTo>
                <a:cubicBezTo>
                  <a:pt x="51" y="194"/>
                  <a:pt x="51" y="194"/>
                  <a:pt x="51" y="194"/>
                </a:cubicBezTo>
                <a:cubicBezTo>
                  <a:pt x="51" y="200"/>
                  <a:pt x="49" y="203"/>
                  <a:pt x="43" y="203"/>
                </a:cubicBezTo>
                <a:cubicBezTo>
                  <a:pt x="38" y="203"/>
                  <a:pt x="36" y="200"/>
                  <a:pt x="36" y="194"/>
                </a:cubicBezTo>
                <a:cubicBezTo>
                  <a:pt x="36" y="115"/>
                  <a:pt x="36" y="115"/>
                  <a:pt x="36" y="115"/>
                </a:cubicBezTo>
                <a:cubicBezTo>
                  <a:pt x="32" y="115"/>
                  <a:pt x="32" y="115"/>
                  <a:pt x="32" y="115"/>
                </a:cubicBezTo>
                <a:cubicBezTo>
                  <a:pt x="32" y="194"/>
                  <a:pt x="32" y="194"/>
                  <a:pt x="32" y="194"/>
                </a:cubicBezTo>
                <a:cubicBezTo>
                  <a:pt x="32" y="200"/>
                  <a:pt x="29" y="203"/>
                  <a:pt x="24" y="203"/>
                </a:cubicBezTo>
                <a:cubicBezTo>
                  <a:pt x="19" y="203"/>
                  <a:pt x="16" y="200"/>
                  <a:pt x="16" y="194"/>
                </a:cubicBezTo>
                <a:cubicBezTo>
                  <a:pt x="16" y="60"/>
                  <a:pt x="16" y="60"/>
                  <a:pt x="16" y="60"/>
                </a:cubicBezTo>
                <a:cubicBezTo>
                  <a:pt x="13" y="60"/>
                  <a:pt x="13" y="60"/>
                  <a:pt x="13" y="60"/>
                </a:cubicBezTo>
                <a:cubicBezTo>
                  <a:pt x="13" y="116"/>
                  <a:pt x="13" y="116"/>
                  <a:pt x="13" y="116"/>
                </a:cubicBezTo>
                <a:cubicBezTo>
                  <a:pt x="13" y="121"/>
                  <a:pt x="11" y="124"/>
                  <a:pt x="7" y="124"/>
                </a:cubicBezTo>
                <a:cubicBezTo>
                  <a:pt x="2" y="124"/>
                  <a:pt x="0" y="121"/>
                  <a:pt x="0" y="116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42"/>
                  <a:pt x="6" y="36"/>
                  <a:pt x="18" y="36"/>
                </a:cubicBezTo>
                <a:cubicBezTo>
                  <a:pt x="50" y="36"/>
                  <a:pt x="50" y="36"/>
                  <a:pt x="50" y="36"/>
                </a:cubicBezTo>
                <a:cubicBezTo>
                  <a:pt x="61" y="36"/>
                  <a:pt x="67" y="42"/>
                  <a:pt x="67" y="52"/>
                </a:cubicBezTo>
                <a:lnTo>
                  <a:pt x="67" y="11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6" name="Freeform 17"/>
          <p:cNvSpPr>
            <a:spLocks noEditPoints="1"/>
          </p:cNvSpPr>
          <p:nvPr/>
        </p:nvSpPr>
        <p:spPr bwMode="auto">
          <a:xfrm>
            <a:off x="4243675" y="1980509"/>
            <a:ext cx="217451" cy="656494"/>
          </a:xfrm>
          <a:custGeom>
            <a:avLst/>
            <a:gdLst>
              <a:gd name="T0" fmla="*/ 47 w 67"/>
              <a:gd name="T1" fmla="*/ 17 h 203"/>
              <a:gd name="T2" fmla="*/ 43 w 67"/>
              <a:gd name="T3" fmla="*/ 29 h 203"/>
              <a:gd name="T4" fmla="*/ 34 w 67"/>
              <a:gd name="T5" fmla="*/ 35 h 203"/>
              <a:gd name="T6" fmla="*/ 24 w 67"/>
              <a:gd name="T7" fmla="*/ 29 h 203"/>
              <a:gd name="T8" fmla="*/ 20 w 67"/>
              <a:gd name="T9" fmla="*/ 17 h 203"/>
              <a:gd name="T10" fmla="*/ 24 w 67"/>
              <a:gd name="T11" fmla="*/ 5 h 203"/>
              <a:gd name="T12" fmla="*/ 34 w 67"/>
              <a:gd name="T13" fmla="*/ 0 h 203"/>
              <a:gd name="T14" fmla="*/ 43 w 67"/>
              <a:gd name="T15" fmla="*/ 5 h 203"/>
              <a:gd name="T16" fmla="*/ 47 w 67"/>
              <a:gd name="T17" fmla="*/ 17 h 203"/>
              <a:gd name="T18" fmla="*/ 67 w 67"/>
              <a:gd name="T19" fmla="*/ 116 h 203"/>
              <a:gd name="T20" fmla="*/ 61 w 67"/>
              <a:gd name="T21" fmla="*/ 124 h 203"/>
              <a:gd name="T22" fmla="*/ 54 w 67"/>
              <a:gd name="T23" fmla="*/ 116 h 203"/>
              <a:gd name="T24" fmla="*/ 54 w 67"/>
              <a:gd name="T25" fmla="*/ 60 h 203"/>
              <a:gd name="T26" fmla="*/ 51 w 67"/>
              <a:gd name="T27" fmla="*/ 60 h 203"/>
              <a:gd name="T28" fmla="*/ 51 w 67"/>
              <a:gd name="T29" fmla="*/ 194 h 203"/>
              <a:gd name="T30" fmla="*/ 43 w 67"/>
              <a:gd name="T31" fmla="*/ 203 h 203"/>
              <a:gd name="T32" fmla="*/ 36 w 67"/>
              <a:gd name="T33" fmla="*/ 194 h 203"/>
              <a:gd name="T34" fmla="*/ 36 w 67"/>
              <a:gd name="T35" fmla="*/ 115 h 203"/>
              <a:gd name="T36" fmla="*/ 32 w 67"/>
              <a:gd name="T37" fmla="*/ 115 h 203"/>
              <a:gd name="T38" fmla="*/ 32 w 67"/>
              <a:gd name="T39" fmla="*/ 194 h 203"/>
              <a:gd name="T40" fmla="*/ 24 w 67"/>
              <a:gd name="T41" fmla="*/ 203 h 203"/>
              <a:gd name="T42" fmla="*/ 16 w 67"/>
              <a:gd name="T43" fmla="*/ 194 h 203"/>
              <a:gd name="T44" fmla="*/ 16 w 67"/>
              <a:gd name="T45" fmla="*/ 60 h 203"/>
              <a:gd name="T46" fmla="*/ 13 w 67"/>
              <a:gd name="T47" fmla="*/ 60 h 203"/>
              <a:gd name="T48" fmla="*/ 13 w 67"/>
              <a:gd name="T49" fmla="*/ 116 h 203"/>
              <a:gd name="T50" fmla="*/ 7 w 67"/>
              <a:gd name="T51" fmla="*/ 124 h 203"/>
              <a:gd name="T52" fmla="*/ 0 w 67"/>
              <a:gd name="T53" fmla="*/ 116 h 203"/>
              <a:gd name="T54" fmla="*/ 0 w 67"/>
              <a:gd name="T55" fmla="*/ 52 h 203"/>
              <a:gd name="T56" fmla="*/ 18 w 67"/>
              <a:gd name="T57" fmla="*/ 36 h 203"/>
              <a:gd name="T58" fmla="*/ 50 w 67"/>
              <a:gd name="T59" fmla="*/ 36 h 203"/>
              <a:gd name="T60" fmla="*/ 67 w 67"/>
              <a:gd name="T61" fmla="*/ 52 h 203"/>
              <a:gd name="T62" fmla="*/ 67 w 67"/>
              <a:gd name="T63" fmla="*/ 116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7" h="203">
                <a:moveTo>
                  <a:pt x="47" y="17"/>
                </a:moveTo>
                <a:cubicBezTo>
                  <a:pt x="47" y="21"/>
                  <a:pt x="46" y="26"/>
                  <a:pt x="43" y="29"/>
                </a:cubicBezTo>
                <a:cubicBezTo>
                  <a:pt x="41" y="33"/>
                  <a:pt x="37" y="35"/>
                  <a:pt x="34" y="35"/>
                </a:cubicBezTo>
                <a:cubicBezTo>
                  <a:pt x="30" y="35"/>
                  <a:pt x="27" y="33"/>
                  <a:pt x="24" y="29"/>
                </a:cubicBezTo>
                <a:cubicBezTo>
                  <a:pt x="21" y="26"/>
                  <a:pt x="20" y="21"/>
                  <a:pt x="20" y="17"/>
                </a:cubicBezTo>
                <a:cubicBezTo>
                  <a:pt x="20" y="12"/>
                  <a:pt x="21" y="8"/>
                  <a:pt x="24" y="5"/>
                </a:cubicBezTo>
                <a:cubicBezTo>
                  <a:pt x="26" y="2"/>
                  <a:pt x="30" y="0"/>
                  <a:pt x="34" y="0"/>
                </a:cubicBezTo>
                <a:cubicBezTo>
                  <a:pt x="37" y="0"/>
                  <a:pt x="41" y="2"/>
                  <a:pt x="43" y="5"/>
                </a:cubicBezTo>
                <a:cubicBezTo>
                  <a:pt x="46" y="8"/>
                  <a:pt x="47" y="12"/>
                  <a:pt x="47" y="17"/>
                </a:cubicBezTo>
                <a:close/>
                <a:moveTo>
                  <a:pt x="67" y="116"/>
                </a:moveTo>
                <a:cubicBezTo>
                  <a:pt x="67" y="121"/>
                  <a:pt x="65" y="124"/>
                  <a:pt x="61" y="124"/>
                </a:cubicBezTo>
                <a:cubicBezTo>
                  <a:pt x="57" y="124"/>
                  <a:pt x="54" y="121"/>
                  <a:pt x="54" y="116"/>
                </a:cubicBezTo>
                <a:cubicBezTo>
                  <a:pt x="54" y="60"/>
                  <a:pt x="54" y="60"/>
                  <a:pt x="54" y="60"/>
                </a:cubicBezTo>
                <a:cubicBezTo>
                  <a:pt x="51" y="60"/>
                  <a:pt x="51" y="60"/>
                  <a:pt x="51" y="60"/>
                </a:cubicBezTo>
                <a:cubicBezTo>
                  <a:pt x="51" y="194"/>
                  <a:pt x="51" y="194"/>
                  <a:pt x="51" y="194"/>
                </a:cubicBezTo>
                <a:cubicBezTo>
                  <a:pt x="51" y="200"/>
                  <a:pt x="49" y="203"/>
                  <a:pt x="43" y="203"/>
                </a:cubicBezTo>
                <a:cubicBezTo>
                  <a:pt x="38" y="203"/>
                  <a:pt x="36" y="200"/>
                  <a:pt x="36" y="194"/>
                </a:cubicBezTo>
                <a:cubicBezTo>
                  <a:pt x="36" y="115"/>
                  <a:pt x="36" y="115"/>
                  <a:pt x="36" y="115"/>
                </a:cubicBezTo>
                <a:cubicBezTo>
                  <a:pt x="32" y="115"/>
                  <a:pt x="32" y="115"/>
                  <a:pt x="32" y="115"/>
                </a:cubicBezTo>
                <a:cubicBezTo>
                  <a:pt x="32" y="194"/>
                  <a:pt x="32" y="194"/>
                  <a:pt x="32" y="194"/>
                </a:cubicBezTo>
                <a:cubicBezTo>
                  <a:pt x="32" y="200"/>
                  <a:pt x="29" y="203"/>
                  <a:pt x="24" y="203"/>
                </a:cubicBezTo>
                <a:cubicBezTo>
                  <a:pt x="19" y="203"/>
                  <a:pt x="16" y="200"/>
                  <a:pt x="16" y="194"/>
                </a:cubicBezTo>
                <a:cubicBezTo>
                  <a:pt x="16" y="60"/>
                  <a:pt x="16" y="60"/>
                  <a:pt x="16" y="60"/>
                </a:cubicBezTo>
                <a:cubicBezTo>
                  <a:pt x="13" y="60"/>
                  <a:pt x="13" y="60"/>
                  <a:pt x="13" y="60"/>
                </a:cubicBezTo>
                <a:cubicBezTo>
                  <a:pt x="13" y="116"/>
                  <a:pt x="13" y="116"/>
                  <a:pt x="13" y="116"/>
                </a:cubicBezTo>
                <a:cubicBezTo>
                  <a:pt x="13" y="121"/>
                  <a:pt x="11" y="124"/>
                  <a:pt x="7" y="124"/>
                </a:cubicBezTo>
                <a:cubicBezTo>
                  <a:pt x="2" y="124"/>
                  <a:pt x="0" y="121"/>
                  <a:pt x="0" y="116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42"/>
                  <a:pt x="6" y="36"/>
                  <a:pt x="18" y="36"/>
                </a:cubicBezTo>
                <a:cubicBezTo>
                  <a:pt x="50" y="36"/>
                  <a:pt x="50" y="36"/>
                  <a:pt x="50" y="36"/>
                </a:cubicBezTo>
                <a:cubicBezTo>
                  <a:pt x="61" y="36"/>
                  <a:pt x="67" y="42"/>
                  <a:pt x="67" y="52"/>
                </a:cubicBezTo>
                <a:lnTo>
                  <a:pt x="67" y="11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7" name="Freeform 18"/>
          <p:cNvSpPr>
            <a:spLocks noEditPoints="1"/>
          </p:cNvSpPr>
          <p:nvPr/>
        </p:nvSpPr>
        <p:spPr bwMode="auto">
          <a:xfrm>
            <a:off x="1855863" y="1980509"/>
            <a:ext cx="217450" cy="656494"/>
          </a:xfrm>
          <a:custGeom>
            <a:avLst/>
            <a:gdLst>
              <a:gd name="T0" fmla="*/ 47 w 67"/>
              <a:gd name="T1" fmla="*/ 17 h 203"/>
              <a:gd name="T2" fmla="*/ 43 w 67"/>
              <a:gd name="T3" fmla="*/ 29 h 203"/>
              <a:gd name="T4" fmla="*/ 33 w 67"/>
              <a:gd name="T5" fmla="*/ 35 h 203"/>
              <a:gd name="T6" fmla="*/ 24 w 67"/>
              <a:gd name="T7" fmla="*/ 29 h 203"/>
              <a:gd name="T8" fmla="*/ 20 w 67"/>
              <a:gd name="T9" fmla="*/ 17 h 203"/>
              <a:gd name="T10" fmla="*/ 24 w 67"/>
              <a:gd name="T11" fmla="*/ 5 h 203"/>
              <a:gd name="T12" fmla="*/ 33 w 67"/>
              <a:gd name="T13" fmla="*/ 0 h 203"/>
              <a:gd name="T14" fmla="*/ 43 w 67"/>
              <a:gd name="T15" fmla="*/ 5 h 203"/>
              <a:gd name="T16" fmla="*/ 47 w 67"/>
              <a:gd name="T17" fmla="*/ 17 h 203"/>
              <a:gd name="T18" fmla="*/ 67 w 67"/>
              <a:gd name="T19" fmla="*/ 116 h 203"/>
              <a:gd name="T20" fmla="*/ 60 w 67"/>
              <a:gd name="T21" fmla="*/ 124 h 203"/>
              <a:gd name="T22" fmla="*/ 54 w 67"/>
              <a:gd name="T23" fmla="*/ 116 h 203"/>
              <a:gd name="T24" fmla="*/ 54 w 67"/>
              <a:gd name="T25" fmla="*/ 60 h 203"/>
              <a:gd name="T26" fmla="*/ 51 w 67"/>
              <a:gd name="T27" fmla="*/ 60 h 203"/>
              <a:gd name="T28" fmla="*/ 51 w 67"/>
              <a:gd name="T29" fmla="*/ 194 h 203"/>
              <a:gd name="T30" fmla="*/ 43 w 67"/>
              <a:gd name="T31" fmla="*/ 203 h 203"/>
              <a:gd name="T32" fmla="*/ 36 w 67"/>
              <a:gd name="T33" fmla="*/ 194 h 203"/>
              <a:gd name="T34" fmla="*/ 36 w 67"/>
              <a:gd name="T35" fmla="*/ 115 h 203"/>
              <a:gd name="T36" fmla="*/ 31 w 67"/>
              <a:gd name="T37" fmla="*/ 115 h 203"/>
              <a:gd name="T38" fmla="*/ 31 w 67"/>
              <a:gd name="T39" fmla="*/ 194 h 203"/>
              <a:gd name="T40" fmla="*/ 24 w 67"/>
              <a:gd name="T41" fmla="*/ 203 h 203"/>
              <a:gd name="T42" fmla="*/ 16 w 67"/>
              <a:gd name="T43" fmla="*/ 194 h 203"/>
              <a:gd name="T44" fmla="*/ 16 w 67"/>
              <a:gd name="T45" fmla="*/ 60 h 203"/>
              <a:gd name="T46" fmla="*/ 13 w 67"/>
              <a:gd name="T47" fmla="*/ 60 h 203"/>
              <a:gd name="T48" fmla="*/ 13 w 67"/>
              <a:gd name="T49" fmla="*/ 116 h 203"/>
              <a:gd name="T50" fmla="*/ 6 w 67"/>
              <a:gd name="T51" fmla="*/ 124 h 203"/>
              <a:gd name="T52" fmla="*/ 0 w 67"/>
              <a:gd name="T53" fmla="*/ 116 h 203"/>
              <a:gd name="T54" fmla="*/ 0 w 67"/>
              <a:gd name="T55" fmla="*/ 52 h 203"/>
              <a:gd name="T56" fmla="*/ 17 w 67"/>
              <a:gd name="T57" fmla="*/ 36 h 203"/>
              <a:gd name="T58" fmla="*/ 50 w 67"/>
              <a:gd name="T59" fmla="*/ 36 h 203"/>
              <a:gd name="T60" fmla="*/ 67 w 67"/>
              <a:gd name="T61" fmla="*/ 52 h 203"/>
              <a:gd name="T62" fmla="*/ 67 w 67"/>
              <a:gd name="T63" fmla="*/ 116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7" h="203">
                <a:moveTo>
                  <a:pt x="47" y="17"/>
                </a:moveTo>
                <a:cubicBezTo>
                  <a:pt x="47" y="21"/>
                  <a:pt x="46" y="26"/>
                  <a:pt x="43" y="29"/>
                </a:cubicBezTo>
                <a:cubicBezTo>
                  <a:pt x="40" y="33"/>
                  <a:pt x="37" y="35"/>
                  <a:pt x="33" y="35"/>
                </a:cubicBezTo>
                <a:cubicBezTo>
                  <a:pt x="30" y="35"/>
                  <a:pt x="26" y="33"/>
                  <a:pt x="24" y="29"/>
                </a:cubicBezTo>
                <a:cubicBezTo>
                  <a:pt x="21" y="26"/>
                  <a:pt x="20" y="21"/>
                  <a:pt x="20" y="17"/>
                </a:cubicBezTo>
                <a:cubicBezTo>
                  <a:pt x="20" y="12"/>
                  <a:pt x="21" y="8"/>
                  <a:pt x="24" y="5"/>
                </a:cubicBezTo>
                <a:cubicBezTo>
                  <a:pt x="26" y="2"/>
                  <a:pt x="29" y="0"/>
                  <a:pt x="33" y="0"/>
                </a:cubicBezTo>
                <a:cubicBezTo>
                  <a:pt x="37" y="0"/>
                  <a:pt x="40" y="2"/>
                  <a:pt x="43" y="5"/>
                </a:cubicBezTo>
                <a:cubicBezTo>
                  <a:pt x="46" y="8"/>
                  <a:pt x="47" y="12"/>
                  <a:pt x="47" y="17"/>
                </a:cubicBezTo>
                <a:close/>
                <a:moveTo>
                  <a:pt x="67" y="116"/>
                </a:moveTo>
                <a:cubicBezTo>
                  <a:pt x="67" y="121"/>
                  <a:pt x="65" y="124"/>
                  <a:pt x="60" y="124"/>
                </a:cubicBezTo>
                <a:cubicBezTo>
                  <a:pt x="56" y="124"/>
                  <a:pt x="54" y="121"/>
                  <a:pt x="54" y="116"/>
                </a:cubicBezTo>
                <a:cubicBezTo>
                  <a:pt x="54" y="60"/>
                  <a:pt x="54" y="60"/>
                  <a:pt x="54" y="60"/>
                </a:cubicBezTo>
                <a:cubicBezTo>
                  <a:pt x="51" y="60"/>
                  <a:pt x="51" y="60"/>
                  <a:pt x="51" y="60"/>
                </a:cubicBezTo>
                <a:cubicBezTo>
                  <a:pt x="51" y="194"/>
                  <a:pt x="51" y="194"/>
                  <a:pt x="51" y="194"/>
                </a:cubicBezTo>
                <a:cubicBezTo>
                  <a:pt x="51" y="200"/>
                  <a:pt x="48" y="203"/>
                  <a:pt x="43" y="203"/>
                </a:cubicBezTo>
                <a:cubicBezTo>
                  <a:pt x="38" y="203"/>
                  <a:pt x="36" y="200"/>
                  <a:pt x="36" y="194"/>
                </a:cubicBezTo>
                <a:cubicBezTo>
                  <a:pt x="36" y="115"/>
                  <a:pt x="36" y="115"/>
                  <a:pt x="36" y="115"/>
                </a:cubicBezTo>
                <a:cubicBezTo>
                  <a:pt x="31" y="115"/>
                  <a:pt x="31" y="115"/>
                  <a:pt x="31" y="115"/>
                </a:cubicBezTo>
                <a:cubicBezTo>
                  <a:pt x="31" y="194"/>
                  <a:pt x="31" y="194"/>
                  <a:pt x="31" y="194"/>
                </a:cubicBezTo>
                <a:cubicBezTo>
                  <a:pt x="31" y="200"/>
                  <a:pt x="29" y="203"/>
                  <a:pt x="24" y="203"/>
                </a:cubicBezTo>
                <a:cubicBezTo>
                  <a:pt x="18" y="203"/>
                  <a:pt x="16" y="200"/>
                  <a:pt x="16" y="194"/>
                </a:cubicBezTo>
                <a:cubicBezTo>
                  <a:pt x="16" y="60"/>
                  <a:pt x="16" y="60"/>
                  <a:pt x="16" y="60"/>
                </a:cubicBezTo>
                <a:cubicBezTo>
                  <a:pt x="13" y="60"/>
                  <a:pt x="13" y="60"/>
                  <a:pt x="13" y="60"/>
                </a:cubicBezTo>
                <a:cubicBezTo>
                  <a:pt x="13" y="116"/>
                  <a:pt x="13" y="116"/>
                  <a:pt x="13" y="116"/>
                </a:cubicBezTo>
                <a:cubicBezTo>
                  <a:pt x="13" y="121"/>
                  <a:pt x="11" y="124"/>
                  <a:pt x="6" y="124"/>
                </a:cubicBezTo>
                <a:cubicBezTo>
                  <a:pt x="2" y="124"/>
                  <a:pt x="0" y="121"/>
                  <a:pt x="0" y="116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42"/>
                  <a:pt x="6" y="36"/>
                  <a:pt x="17" y="36"/>
                </a:cubicBezTo>
                <a:cubicBezTo>
                  <a:pt x="50" y="36"/>
                  <a:pt x="50" y="36"/>
                  <a:pt x="50" y="36"/>
                </a:cubicBezTo>
                <a:cubicBezTo>
                  <a:pt x="61" y="36"/>
                  <a:pt x="67" y="42"/>
                  <a:pt x="67" y="52"/>
                </a:cubicBezTo>
                <a:lnTo>
                  <a:pt x="67" y="11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8" name="Freeform 19"/>
          <p:cNvSpPr>
            <a:spLocks noEditPoints="1"/>
          </p:cNvSpPr>
          <p:nvPr/>
        </p:nvSpPr>
        <p:spPr bwMode="auto">
          <a:xfrm>
            <a:off x="1070970" y="1980509"/>
            <a:ext cx="217451" cy="656494"/>
          </a:xfrm>
          <a:custGeom>
            <a:avLst/>
            <a:gdLst>
              <a:gd name="T0" fmla="*/ 47 w 67"/>
              <a:gd name="T1" fmla="*/ 17 h 203"/>
              <a:gd name="T2" fmla="*/ 43 w 67"/>
              <a:gd name="T3" fmla="*/ 29 h 203"/>
              <a:gd name="T4" fmla="*/ 34 w 67"/>
              <a:gd name="T5" fmla="*/ 35 h 203"/>
              <a:gd name="T6" fmla="*/ 24 w 67"/>
              <a:gd name="T7" fmla="*/ 29 h 203"/>
              <a:gd name="T8" fmla="*/ 20 w 67"/>
              <a:gd name="T9" fmla="*/ 17 h 203"/>
              <a:gd name="T10" fmla="*/ 24 w 67"/>
              <a:gd name="T11" fmla="*/ 5 h 203"/>
              <a:gd name="T12" fmla="*/ 34 w 67"/>
              <a:gd name="T13" fmla="*/ 0 h 203"/>
              <a:gd name="T14" fmla="*/ 43 w 67"/>
              <a:gd name="T15" fmla="*/ 5 h 203"/>
              <a:gd name="T16" fmla="*/ 47 w 67"/>
              <a:gd name="T17" fmla="*/ 17 h 203"/>
              <a:gd name="T18" fmla="*/ 67 w 67"/>
              <a:gd name="T19" fmla="*/ 116 h 203"/>
              <a:gd name="T20" fmla="*/ 61 w 67"/>
              <a:gd name="T21" fmla="*/ 124 h 203"/>
              <a:gd name="T22" fmla="*/ 55 w 67"/>
              <a:gd name="T23" fmla="*/ 116 h 203"/>
              <a:gd name="T24" fmla="*/ 55 w 67"/>
              <a:gd name="T25" fmla="*/ 60 h 203"/>
              <a:gd name="T26" fmla="*/ 51 w 67"/>
              <a:gd name="T27" fmla="*/ 60 h 203"/>
              <a:gd name="T28" fmla="*/ 51 w 67"/>
              <a:gd name="T29" fmla="*/ 194 h 203"/>
              <a:gd name="T30" fmla="*/ 44 w 67"/>
              <a:gd name="T31" fmla="*/ 203 h 203"/>
              <a:gd name="T32" fmla="*/ 36 w 67"/>
              <a:gd name="T33" fmla="*/ 194 h 203"/>
              <a:gd name="T34" fmla="*/ 36 w 67"/>
              <a:gd name="T35" fmla="*/ 115 h 203"/>
              <a:gd name="T36" fmla="*/ 32 w 67"/>
              <a:gd name="T37" fmla="*/ 115 h 203"/>
              <a:gd name="T38" fmla="*/ 32 w 67"/>
              <a:gd name="T39" fmla="*/ 194 h 203"/>
              <a:gd name="T40" fmla="*/ 24 w 67"/>
              <a:gd name="T41" fmla="*/ 203 h 203"/>
              <a:gd name="T42" fmla="*/ 16 w 67"/>
              <a:gd name="T43" fmla="*/ 194 h 203"/>
              <a:gd name="T44" fmla="*/ 16 w 67"/>
              <a:gd name="T45" fmla="*/ 60 h 203"/>
              <a:gd name="T46" fmla="*/ 13 w 67"/>
              <a:gd name="T47" fmla="*/ 60 h 203"/>
              <a:gd name="T48" fmla="*/ 13 w 67"/>
              <a:gd name="T49" fmla="*/ 116 h 203"/>
              <a:gd name="T50" fmla="*/ 7 w 67"/>
              <a:gd name="T51" fmla="*/ 124 h 203"/>
              <a:gd name="T52" fmla="*/ 0 w 67"/>
              <a:gd name="T53" fmla="*/ 116 h 203"/>
              <a:gd name="T54" fmla="*/ 0 w 67"/>
              <a:gd name="T55" fmla="*/ 52 h 203"/>
              <a:gd name="T56" fmla="*/ 18 w 67"/>
              <a:gd name="T57" fmla="*/ 36 h 203"/>
              <a:gd name="T58" fmla="*/ 50 w 67"/>
              <a:gd name="T59" fmla="*/ 36 h 203"/>
              <a:gd name="T60" fmla="*/ 67 w 67"/>
              <a:gd name="T61" fmla="*/ 52 h 203"/>
              <a:gd name="T62" fmla="*/ 67 w 67"/>
              <a:gd name="T63" fmla="*/ 116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7" h="203">
                <a:moveTo>
                  <a:pt x="47" y="17"/>
                </a:moveTo>
                <a:cubicBezTo>
                  <a:pt x="47" y="21"/>
                  <a:pt x="46" y="26"/>
                  <a:pt x="43" y="29"/>
                </a:cubicBezTo>
                <a:cubicBezTo>
                  <a:pt x="41" y="33"/>
                  <a:pt x="37" y="35"/>
                  <a:pt x="34" y="35"/>
                </a:cubicBezTo>
                <a:cubicBezTo>
                  <a:pt x="30" y="35"/>
                  <a:pt x="27" y="33"/>
                  <a:pt x="24" y="29"/>
                </a:cubicBezTo>
                <a:cubicBezTo>
                  <a:pt x="21" y="26"/>
                  <a:pt x="20" y="21"/>
                  <a:pt x="20" y="17"/>
                </a:cubicBezTo>
                <a:cubicBezTo>
                  <a:pt x="20" y="12"/>
                  <a:pt x="21" y="8"/>
                  <a:pt x="24" y="5"/>
                </a:cubicBezTo>
                <a:cubicBezTo>
                  <a:pt x="26" y="2"/>
                  <a:pt x="30" y="0"/>
                  <a:pt x="34" y="0"/>
                </a:cubicBezTo>
                <a:cubicBezTo>
                  <a:pt x="37" y="0"/>
                  <a:pt x="41" y="2"/>
                  <a:pt x="43" y="5"/>
                </a:cubicBezTo>
                <a:cubicBezTo>
                  <a:pt x="46" y="8"/>
                  <a:pt x="47" y="12"/>
                  <a:pt x="47" y="17"/>
                </a:cubicBezTo>
                <a:close/>
                <a:moveTo>
                  <a:pt x="67" y="116"/>
                </a:moveTo>
                <a:cubicBezTo>
                  <a:pt x="67" y="121"/>
                  <a:pt x="65" y="124"/>
                  <a:pt x="61" y="124"/>
                </a:cubicBezTo>
                <a:cubicBezTo>
                  <a:pt x="57" y="124"/>
                  <a:pt x="55" y="121"/>
                  <a:pt x="55" y="116"/>
                </a:cubicBezTo>
                <a:cubicBezTo>
                  <a:pt x="55" y="60"/>
                  <a:pt x="55" y="60"/>
                  <a:pt x="55" y="60"/>
                </a:cubicBezTo>
                <a:cubicBezTo>
                  <a:pt x="51" y="60"/>
                  <a:pt x="51" y="60"/>
                  <a:pt x="51" y="60"/>
                </a:cubicBezTo>
                <a:cubicBezTo>
                  <a:pt x="51" y="194"/>
                  <a:pt x="51" y="194"/>
                  <a:pt x="51" y="194"/>
                </a:cubicBezTo>
                <a:cubicBezTo>
                  <a:pt x="51" y="200"/>
                  <a:pt x="49" y="203"/>
                  <a:pt x="44" y="203"/>
                </a:cubicBezTo>
                <a:cubicBezTo>
                  <a:pt x="38" y="203"/>
                  <a:pt x="36" y="200"/>
                  <a:pt x="36" y="194"/>
                </a:cubicBezTo>
                <a:cubicBezTo>
                  <a:pt x="36" y="115"/>
                  <a:pt x="36" y="115"/>
                  <a:pt x="36" y="115"/>
                </a:cubicBezTo>
                <a:cubicBezTo>
                  <a:pt x="32" y="115"/>
                  <a:pt x="32" y="115"/>
                  <a:pt x="32" y="115"/>
                </a:cubicBezTo>
                <a:cubicBezTo>
                  <a:pt x="32" y="194"/>
                  <a:pt x="32" y="194"/>
                  <a:pt x="32" y="194"/>
                </a:cubicBezTo>
                <a:cubicBezTo>
                  <a:pt x="32" y="200"/>
                  <a:pt x="29" y="203"/>
                  <a:pt x="24" y="203"/>
                </a:cubicBezTo>
                <a:cubicBezTo>
                  <a:pt x="19" y="203"/>
                  <a:pt x="16" y="200"/>
                  <a:pt x="16" y="194"/>
                </a:cubicBezTo>
                <a:cubicBezTo>
                  <a:pt x="16" y="60"/>
                  <a:pt x="16" y="60"/>
                  <a:pt x="16" y="60"/>
                </a:cubicBezTo>
                <a:cubicBezTo>
                  <a:pt x="13" y="60"/>
                  <a:pt x="13" y="60"/>
                  <a:pt x="13" y="60"/>
                </a:cubicBezTo>
                <a:cubicBezTo>
                  <a:pt x="13" y="116"/>
                  <a:pt x="13" y="116"/>
                  <a:pt x="13" y="116"/>
                </a:cubicBezTo>
                <a:cubicBezTo>
                  <a:pt x="13" y="121"/>
                  <a:pt x="11" y="124"/>
                  <a:pt x="7" y="124"/>
                </a:cubicBezTo>
                <a:cubicBezTo>
                  <a:pt x="2" y="124"/>
                  <a:pt x="0" y="121"/>
                  <a:pt x="0" y="116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42"/>
                  <a:pt x="6" y="36"/>
                  <a:pt x="18" y="36"/>
                </a:cubicBezTo>
                <a:cubicBezTo>
                  <a:pt x="50" y="36"/>
                  <a:pt x="50" y="36"/>
                  <a:pt x="50" y="36"/>
                </a:cubicBezTo>
                <a:cubicBezTo>
                  <a:pt x="61" y="36"/>
                  <a:pt x="67" y="42"/>
                  <a:pt x="67" y="52"/>
                </a:cubicBezTo>
                <a:lnTo>
                  <a:pt x="67" y="11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9" name="Freeform 20"/>
          <p:cNvSpPr>
            <a:spLocks noEditPoints="1"/>
          </p:cNvSpPr>
          <p:nvPr/>
        </p:nvSpPr>
        <p:spPr bwMode="auto">
          <a:xfrm>
            <a:off x="764468" y="1680221"/>
            <a:ext cx="200883" cy="613004"/>
          </a:xfrm>
          <a:custGeom>
            <a:avLst/>
            <a:gdLst>
              <a:gd name="T0" fmla="*/ 44 w 62"/>
              <a:gd name="T1" fmla="*/ 15 h 189"/>
              <a:gd name="T2" fmla="*/ 40 w 62"/>
              <a:gd name="T3" fmla="*/ 27 h 189"/>
              <a:gd name="T4" fmla="*/ 31 w 62"/>
              <a:gd name="T5" fmla="*/ 32 h 189"/>
              <a:gd name="T6" fmla="*/ 22 w 62"/>
              <a:gd name="T7" fmla="*/ 27 h 189"/>
              <a:gd name="T8" fmla="*/ 18 w 62"/>
              <a:gd name="T9" fmla="*/ 15 h 189"/>
              <a:gd name="T10" fmla="*/ 22 w 62"/>
              <a:gd name="T11" fmla="*/ 4 h 189"/>
              <a:gd name="T12" fmla="*/ 31 w 62"/>
              <a:gd name="T13" fmla="*/ 0 h 189"/>
              <a:gd name="T14" fmla="*/ 40 w 62"/>
              <a:gd name="T15" fmla="*/ 4 h 189"/>
              <a:gd name="T16" fmla="*/ 44 w 62"/>
              <a:gd name="T17" fmla="*/ 15 h 189"/>
              <a:gd name="T18" fmla="*/ 62 w 62"/>
              <a:gd name="T19" fmla="*/ 108 h 189"/>
              <a:gd name="T20" fmla="*/ 56 w 62"/>
              <a:gd name="T21" fmla="*/ 116 h 189"/>
              <a:gd name="T22" fmla="*/ 51 w 62"/>
              <a:gd name="T23" fmla="*/ 108 h 189"/>
              <a:gd name="T24" fmla="*/ 51 w 62"/>
              <a:gd name="T25" fmla="*/ 56 h 189"/>
              <a:gd name="T26" fmla="*/ 48 w 62"/>
              <a:gd name="T27" fmla="*/ 56 h 189"/>
              <a:gd name="T28" fmla="*/ 48 w 62"/>
              <a:gd name="T29" fmla="*/ 181 h 189"/>
              <a:gd name="T30" fmla="*/ 40 w 62"/>
              <a:gd name="T31" fmla="*/ 189 h 189"/>
              <a:gd name="T32" fmla="*/ 33 w 62"/>
              <a:gd name="T33" fmla="*/ 181 h 189"/>
              <a:gd name="T34" fmla="*/ 33 w 62"/>
              <a:gd name="T35" fmla="*/ 107 h 189"/>
              <a:gd name="T36" fmla="*/ 29 w 62"/>
              <a:gd name="T37" fmla="*/ 107 h 189"/>
              <a:gd name="T38" fmla="*/ 29 w 62"/>
              <a:gd name="T39" fmla="*/ 181 h 189"/>
              <a:gd name="T40" fmla="*/ 22 w 62"/>
              <a:gd name="T41" fmla="*/ 189 h 189"/>
              <a:gd name="T42" fmla="*/ 15 w 62"/>
              <a:gd name="T43" fmla="*/ 181 h 189"/>
              <a:gd name="T44" fmla="*/ 15 w 62"/>
              <a:gd name="T45" fmla="*/ 56 h 189"/>
              <a:gd name="T46" fmla="*/ 12 w 62"/>
              <a:gd name="T47" fmla="*/ 56 h 189"/>
              <a:gd name="T48" fmla="*/ 12 w 62"/>
              <a:gd name="T49" fmla="*/ 108 h 189"/>
              <a:gd name="T50" fmla="*/ 6 w 62"/>
              <a:gd name="T51" fmla="*/ 116 h 189"/>
              <a:gd name="T52" fmla="*/ 0 w 62"/>
              <a:gd name="T53" fmla="*/ 108 h 189"/>
              <a:gd name="T54" fmla="*/ 0 w 62"/>
              <a:gd name="T55" fmla="*/ 48 h 189"/>
              <a:gd name="T56" fmla="*/ 16 w 62"/>
              <a:gd name="T57" fmla="*/ 33 h 189"/>
              <a:gd name="T58" fmla="*/ 46 w 62"/>
              <a:gd name="T59" fmla="*/ 33 h 189"/>
              <a:gd name="T60" fmla="*/ 62 w 62"/>
              <a:gd name="T61" fmla="*/ 48 h 189"/>
              <a:gd name="T62" fmla="*/ 62 w 62"/>
              <a:gd name="T63" fmla="*/ 108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2" h="189">
                <a:moveTo>
                  <a:pt x="44" y="15"/>
                </a:moveTo>
                <a:cubicBezTo>
                  <a:pt x="44" y="19"/>
                  <a:pt x="43" y="23"/>
                  <a:pt x="40" y="27"/>
                </a:cubicBezTo>
                <a:cubicBezTo>
                  <a:pt x="37" y="30"/>
                  <a:pt x="35" y="32"/>
                  <a:pt x="31" y="32"/>
                </a:cubicBezTo>
                <a:cubicBezTo>
                  <a:pt x="27" y="32"/>
                  <a:pt x="24" y="30"/>
                  <a:pt x="22" y="27"/>
                </a:cubicBezTo>
                <a:cubicBezTo>
                  <a:pt x="19" y="23"/>
                  <a:pt x="18" y="19"/>
                  <a:pt x="18" y="15"/>
                </a:cubicBezTo>
                <a:cubicBezTo>
                  <a:pt x="18" y="11"/>
                  <a:pt x="19" y="7"/>
                  <a:pt x="22" y="4"/>
                </a:cubicBezTo>
                <a:cubicBezTo>
                  <a:pt x="24" y="1"/>
                  <a:pt x="27" y="0"/>
                  <a:pt x="31" y="0"/>
                </a:cubicBezTo>
                <a:cubicBezTo>
                  <a:pt x="35" y="0"/>
                  <a:pt x="37" y="1"/>
                  <a:pt x="40" y="4"/>
                </a:cubicBezTo>
                <a:cubicBezTo>
                  <a:pt x="43" y="7"/>
                  <a:pt x="44" y="11"/>
                  <a:pt x="44" y="15"/>
                </a:cubicBezTo>
                <a:close/>
                <a:moveTo>
                  <a:pt x="62" y="108"/>
                </a:moveTo>
                <a:cubicBezTo>
                  <a:pt x="62" y="113"/>
                  <a:pt x="60" y="116"/>
                  <a:pt x="56" y="116"/>
                </a:cubicBezTo>
                <a:cubicBezTo>
                  <a:pt x="52" y="116"/>
                  <a:pt x="51" y="113"/>
                  <a:pt x="51" y="108"/>
                </a:cubicBezTo>
                <a:cubicBezTo>
                  <a:pt x="51" y="56"/>
                  <a:pt x="51" y="56"/>
                  <a:pt x="51" y="56"/>
                </a:cubicBezTo>
                <a:cubicBezTo>
                  <a:pt x="48" y="56"/>
                  <a:pt x="48" y="56"/>
                  <a:pt x="48" y="56"/>
                </a:cubicBezTo>
                <a:cubicBezTo>
                  <a:pt x="48" y="181"/>
                  <a:pt x="48" y="181"/>
                  <a:pt x="48" y="181"/>
                </a:cubicBezTo>
                <a:cubicBezTo>
                  <a:pt x="48" y="186"/>
                  <a:pt x="45" y="189"/>
                  <a:pt x="40" y="189"/>
                </a:cubicBezTo>
                <a:cubicBezTo>
                  <a:pt x="35" y="189"/>
                  <a:pt x="33" y="186"/>
                  <a:pt x="33" y="181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29" y="181"/>
                  <a:pt x="29" y="181"/>
                  <a:pt x="29" y="181"/>
                </a:cubicBezTo>
                <a:cubicBezTo>
                  <a:pt x="29" y="186"/>
                  <a:pt x="27" y="189"/>
                  <a:pt x="22" y="189"/>
                </a:cubicBezTo>
                <a:cubicBezTo>
                  <a:pt x="17" y="189"/>
                  <a:pt x="15" y="186"/>
                  <a:pt x="15" y="181"/>
                </a:cubicBezTo>
                <a:cubicBezTo>
                  <a:pt x="15" y="56"/>
                  <a:pt x="15" y="56"/>
                  <a:pt x="15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2" y="108"/>
                  <a:pt x="12" y="108"/>
                  <a:pt x="12" y="108"/>
                </a:cubicBezTo>
                <a:cubicBezTo>
                  <a:pt x="12" y="113"/>
                  <a:pt x="10" y="116"/>
                  <a:pt x="6" y="116"/>
                </a:cubicBezTo>
                <a:cubicBezTo>
                  <a:pt x="2" y="116"/>
                  <a:pt x="0" y="113"/>
                  <a:pt x="0" y="10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38"/>
                  <a:pt x="5" y="33"/>
                  <a:pt x="16" y="33"/>
                </a:cubicBezTo>
                <a:cubicBezTo>
                  <a:pt x="46" y="33"/>
                  <a:pt x="46" y="33"/>
                  <a:pt x="46" y="33"/>
                </a:cubicBezTo>
                <a:cubicBezTo>
                  <a:pt x="57" y="33"/>
                  <a:pt x="62" y="38"/>
                  <a:pt x="62" y="48"/>
                </a:cubicBezTo>
                <a:lnTo>
                  <a:pt x="62" y="10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0" name="Freeform 21"/>
          <p:cNvSpPr>
            <a:spLocks noEditPoints="1"/>
          </p:cNvSpPr>
          <p:nvPr/>
        </p:nvSpPr>
        <p:spPr bwMode="auto">
          <a:xfrm>
            <a:off x="1528652" y="1680221"/>
            <a:ext cx="205024" cy="613004"/>
          </a:xfrm>
          <a:custGeom>
            <a:avLst/>
            <a:gdLst>
              <a:gd name="T0" fmla="*/ 45 w 63"/>
              <a:gd name="T1" fmla="*/ 15 h 189"/>
              <a:gd name="T2" fmla="*/ 41 w 63"/>
              <a:gd name="T3" fmla="*/ 27 h 189"/>
              <a:gd name="T4" fmla="*/ 32 w 63"/>
              <a:gd name="T5" fmla="*/ 32 h 189"/>
              <a:gd name="T6" fmla="*/ 23 w 63"/>
              <a:gd name="T7" fmla="*/ 27 h 189"/>
              <a:gd name="T8" fmla="*/ 19 w 63"/>
              <a:gd name="T9" fmla="*/ 15 h 189"/>
              <a:gd name="T10" fmla="*/ 22 w 63"/>
              <a:gd name="T11" fmla="*/ 4 h 189"/>
              <a:gd name="T12" fmla="*/ 32 w 63"/>
              <a:gd name="T13" fmla="*/ 0 h 189"/>
              <a:gd name="T14" fmla="*/ 41 w 63"/>
              <a:gd name="T15" fmla="*/ 4 h 189"/>
              <a:gd name="T16" fmla="*/ 45 w 63"/>
              <a:gd name="T17" fmla="*/ 15 h 189"/>
              <a:gd name="T18" fmla="*/ 63 w 63"/>
              <a:gd name="T19" fmla="*/ 108 h 189"/>
              <a:gd name="T20" fmla="*/ 57 w 63"/>
              <a:gd name="T21" fmla="*/ 116 h 189"/>
              <a:gd name="T22" fmla="*/ 51 w 63"/>
              <a:gd name="T23" fmla="*/ 108 h 189"/>
              <a:gd name="T24" fmla="*/ 51 w 63"/>
              <a:gd name="T25" fmla="*/ 56 h 189"/>
              <a:gd name="T26" fmla="*/ 48 w 63"/>
              <a:gd name="T27" fmla="*/ 56 h 189"/>
              <a:gd name="T28" fmla="*/ 48 w 63"/>
              <a:gd name="T29" fmla="*/ 181 h 189"/>
              <a:gd name="T30" fmla="*/ 41 w 63"/>
              <a:gd name="T31" fmla="*/ 189 h 189"/>
              <a:gd name="T32" fmla="*/ 34 w 63"/>
              <a:gd name="T33" fmla="*/ 181 h 189"/>
              <a:gd name="T34" fmla="*/ 34 w 63"/>
              <a:gd name="T35" fmla="*/ 107 h 189"/>
              <a:gd name="T36" fmla="*/ 30 w 63"/>
              <a:gd name="T37" fmla="*/ 107 h 189"/>
              <a:gd name="T38" fmla="*/ 30 w 63"/>
              <a:gd name="T39" fmla="*/ 181 h 189"/>
              <a:gd name="T40" fmla="*/ 23 w 63"/>
              <a:gd name="T41" fmla="*/ 189 h 189"/>
              <a:gd name="T42" fmla="*/ 15 w 63"/>
              <a:gd name="T43" fmla="*/ 181 h 189"/>
              <a:gd name="T44" fmla="*/ 15 w 63"/>
              <a:gd name="T45" fmla="*/ 56 h 189"/>
              <a:gd name="T46" fmla="*/ 12 w 63"/>
              <a:gd name="T47" fmla="*/ 56 h 189"/>
              <a:gd name="T48" fmla="*/ 12 w 63"/>
              <a:gd name="T49" fmla="*/ 108 h 189"/>
              <a:gd name="T50" fmla="*/ 6 w 63"/>
              <a:gd name="T51" fmla="*/ 116 h 189"/>
              <a:gd name="T52" fmla="*/ 0 w 63"/>
              <a:gd name="T53" fmla="*/ 108 h 189"/>
              <a:gd name="T54" fmla="*/ 0 w 63"/>
              <a:gd name="T55" fmla="*/ 48 h 189"/>
              <a:gd name="T56" fmla="*/ 17 w 63"/>
              <a:gd name="T57" fmla="*/ 33 h 189"/>
              <a:gd name="T58" fmla="*/ 47 w 63"/>
              <a:gd name="T59" fmla="*/ 33 h 189"/>
              <a:gd name="T60" fmla="*/ 63 w 63"/>
              <a:gd name="T61" fmla="*/ 48 h 189"/>
              <a:gd name="T62" fmla="*/ 63 w 63"/>
              <a:gd name="T63" fmla="*/ 108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3" h="189">
                <a:moveTo>
                  <a:pt x="45" y="15"/>
                </a:moveTo>
                <a:cubicBezTo>
                  <a:pt x="45" y="19"/>
                  <a:pt x="43" y="23"/>
                  <a:pt x="41" y="27"/>
                </a:cubicBezTo>
                <a:cubicBezTo>
                  <a:pt x="38" y="30"/>
                  <a:pt x="35" y="32"/>
                  <a:pt x="32" y="32"/>
                </a:cubicBezTo>
                <a:cubicBezTo>
                  <a:pt x="28" y="32"/>
                  <a:pt x="25" y="30"/>
                  <a:pt x="23" y="27"/>
                </a:cubicBezTo>
                <a:cubicBezTo>
                  <a:pt x="20" y="23"/>
                  <a:pt x="19" y="19"/>
                  <a:pt x="19" y="15"/>
                </a:cubicBezTo>
                <a:cubicBezTo>
                  <a:pt x="19" y="11"/>
                  <a:pt x="20" y="7"/>
                  <a:pt x="22" y="4"/>
                </a:cubicBezTo>
                <a:cubicBezTo>
                  <a:pt x="25" y="1"/>
                  <a:pt x="28" y="0"/>
                  <a:pt x="32" y="0"/>
                </a:cubicBezTo>
                <a:cubicBezTo>
                  <a:pt x="35" y="0"/>
                  <a:pt x="38" y="1"/>
                  <a:pt x="41" y="4"/>
                </a:cubicBezTo>
                <a:cubicBezTo>
                  <a:pt x="43" y="7"/>
                  <a:pt x="45" y="11"/>
                  <a:pt x="45" y="15"/>
                </a:cubicBezTo>
                <a:close/>
                <a:moveTo>
                  <a:pt x="63" y="108"/>
                </a:moveTo>
                <a:cubicBezTo>
                  <a:pt x="63" y="113"/>
                  <a:pt x="61" y="116"/>
                  <a:pt x="57" y="116"/>
                </a:cubicBezTo>
                <a:cubicBezTo>
                  <a:pt x="53" y="116"/>
                  <a:pt x="51" y="113"/>
                  <a:pt x="51" y="108"/>
                </a:cubicBezTo>
                <a:cubicBezTo>
                  <a:pt x="51" y="56"/>
                  <a:pt x="51" y="56"/>
                  <a:pt x="51" y="56"/>
                </a:cubicBezTo>
                <a:cubicBezTo>
                  <a:pt x="48" y="56"/>
                  <a:pt x="48" y="56"/>
                  <a:pt x="48" y="56"/>
                </a:cubicBezTo>
                <a:cubicBezTo>
                  <a:pt x="48" y="181"/>
                  <a:pt x="48" y="181"/>
                  <a:pt x="48" y="181"/>
                </a:cubicBezTo>
                <a:cubicBezTo>
                  <a:pt x="48" y="186"/>
                  <a:pt x="46" y="189"/>
                  <a:pt x="41" y="189"/>
                </a:cubicBezTo>
                <a:cubicBezTo>
                  <a:pt x="36" y="189"/>
                  <a:pt x="34" y="186"/>
                  <a:pt x="34" y="181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30" y="107"/>
                  <a:pt x="30" y="107"/>
                  <a:pt x="30" y="107"/>
                </a:cubicBezTo>
                <a:cubicBezTo>
                  <a:pt x="30" y="181"/>
                  <a:pt x="30" y="181"/>
                  <a:pt x="30" y="181"/>
                </a:cubicBezTo>
                <a:cubicBezTo>
                  <a:pt x="30" y="186"/>
                  <a:pt x="27" y="189"/>
                  <a:pt x="23" y="189"/>
                </a:cubicBezTo>
                <a:cubicBezTo>
                  <a:pt x="18" y="189"/>
                  <a:pt x="15" y="186"/>
                  <a:pt x="15" y="181"/>
                </a:cubicBezTo>
                <a:cubicBezTo>
                  <a:pt x="15" y="56"/>
                  <a:pt x="15" y="56"/>
                  <a:pt x="15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2" y="108"/>
                  <a:pt x="12" y="108"/>
                  <a:pt x="12" y="108"/>
                </a:cubicBezTo>
                <a:cubicBezTo>
                  <a:pt x="12" y="113"/>
                  <a:pt x="10" y="116"/>
                  <a:pt x="6" y="116"/>
                </a:cubicBezTo>
                <a:cubicBezTo>
                  <a:pt x="2" y="116"/>
                  <a:pt x="0" y="113"/>
                  <a:pt x="0" y="10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38"/>
                  <a:pt x="6" y="33"/>
                  <a:pt x="17" y="33"/>
                </a:cubicBezTo>
                <a:cubicBezTo>
                  <a:pt x="47" y="33"/>
                  <a:pt x="47" y="33"/>
                  <a:pt x="47" y="33"/>
                </a:cubicBezTo>
                <a:cubicBezTo>
                  <a:pt x="58" y="33"/>
                  <a:pt x="63" y="38"/>
                  <a:pt x="63" y="48"/>
                </a:cubicBezTo>
                <a:lnTo>
                  <a:pt x="63" y="10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1" name="Freeform 22"/>
          <p:cNvSpPr>
            <a:spLocks noEditPoints="1"/>
          </p:cNvSpPr>
          <p:nvPr/>
        </p:nvSpPr>
        <p:spPr bwMode="auto">
          <a:xfrm>
            <a:off x="2305260" y="1680221"/>
            <a:ext cx="205025" cy="613004"/>
          </a:xfrm>
          <a:custGeom>
            <a:avLst/>
            <a:gdLst>
              <a:gd name="T0" fmla="*/ 44 w 63"/>
              <a:gd name="T1" fmla="*/ 15 h 189"/>
              <a:gd name="T2" fmla="*/ 41 w 63"/>
              <a:gd name="T3" fmla="*/ 27 h 189"/>
              <a:gd name="T4" fmla="*/ 32 w 63"/>
              <a:gd name="T5" fmla="*/ 32 h 189"/>
              <a:gd name="T6" fmla="*/ 22 w 63"/>
              <a:gd name="T7" fmla="*/ 27 h 189"/>
              <a:gd name="T8" fmla="*/ 19 w 63"/>
              <a:gd name="T9" fmla="*/ 15 h 189"/>
              <a:gd name="T10" fmla="*/ 22 w 63"/>
              <a:gd name="T11" fmla="*/ 4 h 189"/>
              <a:gd name="T12" fmla="*/ 32 w 63"/>
              <a:gd name="T13" fmla="*/ 0 h 189"/>
              <a:gd name="T14" fmla="*/ 41 w 63"/>
              <a:gd name="T15" fmla="*/ 4 h 189"/>
              <a:gd name="T16" fmla="*/ 44 w 63"/>
              <a:gd name="T17" fmla="*/ 15 h 189"/>
              <a:gd name="T18" fmla="*/ 63 w 63"/>
              <a:gd name="T19" fmla="*/ 108 h 189"/>
              <a:gd name="T20" fmla="*/ 57 w 63"/>
              <a:gd name="T21" fmla="*/ 116 h 189"/>
              <a:gd name="T22" fmla="*/ 51 w 63"/>
              <a:gd name="T23" fmla="*/ 108 h 189"/>
              <a:gd name="T24" fmla="*/ 51 w 63"/>
              <a:gd name="T25" fmla="*/ 56 h 189"/>
              <a:gd name="T26" fmla="*/ 48 w 63"/>
              <a:gd name="T27" fmla="*/ 56 h 189"/>
              <a:gd name="T28" fmla="*/ 48 w 63"/>
              <a:gd name="T29" fmla="*/ 181 h 189"/>
              <a:gd name="T30" fmla="*/ 41 w 63"/>
              <a:gd name="T31" fmla="*/ 189 h 189"/>
              <a:gd name="T32" fmla="*/ 34 w 63"/>
              <a:gd name="T33" fmla="*/ 181 h 189"/>
              <a:gd name="T34" fmla="*/ 34 w 63"/>
              <a:gd name="T35" fmla="*/ 107 h 189"/>
              <a:gd name="T36" fmla="*/ 30 w 63"/>
              <a:gd name="T37" fmla="*/ 107 h 189"/>
              <a:gd name="T38" fmla="*/ 30 w 63"/>
              <a:gd name="T39" fmla="*/ 181 h 189"/>
              <a:gd name="T40" fmla="*/ 22 w 63"/>
              <a:gd name="T41" fmla="*/ 189 h 189"/>
              <a:gd name="T42" fmla="*/ 15 w 63"/>
              <a:gd name="T43" fmla="*/ 181 h 189"/>
              <a:gd name="T44" fmla="*/ 15 w 63"/>
              <a:gd name="T45" fmla="*/ 56 h 189"/>
              <a:gd name="T46" fmla="*/ 12 w 63"/>
              <a:gd name="T47" fmla="*/ 56 h 189"/>
              <a:gd name="T48" fmla="*/ 12 w 63"/>
              <a:gd name="T49" fmla="*/ 108 h 189"/>
              <a:gd name="T50" fmla="*/ 6 w 63"/>
              <a:gd name="T51" fmla="*/ 116 h 189"/>
              <a:gd name="T52" fmla="*/ 0 w 63"/>
              <a:gd name="T53" fmla="*/ 108 h 189"/>
              <a:gd name="T54" fmla="*/ 0 w 63"/>
              <a:gd name="T55" fmla="*/ 48 h 189"/>
              <a:gd name="T56" fmla="*/ 17 w 63"/>
              <a:gd name="T57" fmla="*/ 33 h 189"/>
              <a:gd name="T58" fmla="*/ 47 w 63"/>
              <a:gd name="T59" fmla="*/ 33 h 189"/>
              <a:gd name="T60" fmla="*/ 63 w 63"/>
              <a:gd name="T61" fmla="*/ 48 h 189"/>
              <a:gd name="T62" fmla="*/ 63 w 63"/>
              <a:gd name="T63" fmla="*/ 108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3" h="189">
                <a:moveTo>
                  <a:pt x="44" y="15"/>
                </a:moveTo>
                <a:cubicBezTo>
                  <a:pt x="44" y="19"/>
                  <a:pt x="43" y="23"/>
                  <a:pt x="41" y="27"/>
                </a:cubicBezTo>
                <a:cubicBezTo>
                  <a:pt x="38" y="30"/>
                  <a:pt x="35" y="32"/>
                  <a:pt x="32" y="32"/>
                </a:cubicBezTo>
                <a:cubicBezTo>
                  <a:pt x="28" y="32"/>
                  <a:pt x="25" y="30"/>
                  <a:pt x="22" y="27"/>
                </a:cubicBezTo>
                <a:cubicBezTo>
                  <a:pt x="20" y="23"/>
                  <a:pt x="19" y="19"/>
                  <a:pt x="19" y="15"/>
                </a:cubicBezTo>
                <a:cubicBezTo>
                  <a:pt x="19" y="11"/>
                  <a:pt x="20" y="7"/>
                  <a:pt x="22" y="4"/>
                </a:cubicBezTo>
                <a:cubicBezTo>
                  <a:pt x="25" y="1"/>
                  <a:pt x="28" y="0"/>
                  <a:pt x="32" y="0"/>
                </a:cubicBezTo>
                <a:cubicBezTo>
                  <a:pt x="35" y="0"/>
                  <a:pt x="38" y="1"/>
                  <a:pt x="41" y="4"/>
                </a:cubicBezTo>
                <a:cubicBezTo>
                  <a:pt x="43" y="7"/>
                  <a:pt x="44" y="11"/>
                  <a:pt x="44" y="15"/>
                </a:cubicBezTo>
                <a:close/>
                <a:moveTo>
                  <a:pt x="63" y="108"/>
                </a:moveTo>
                <a:cubicBezTo>
                  <a:pt x="63" y="113"/>
                  <a:pt x="61" y="116"/>
                  <a:pt x="57" y="116"/>
                </a:cubicBezTo>
                <a:cubicBezTo>
                  <a:pt x="53" y="116"/>
                  <a:pt x="51" y="113"/>
                  <a:pt x="51" y="108"/>
                </a:cubicBezTo>
                <a:cubicBezTo>
                  <a:pt x="51" y="56"/>
                  <a:pt x="51" y="56"/>
                  <a:pt x="51" y="56"/>
                </a:cubicBezTo>
                <a:cubicBezTo>
                  <a:pt x="48" y="56"/>
                  <a:pt x="48" y="56"/>
                  <a:pt x="48" y="56"/>
                </a:cubicBezTo>
                <a:cubicBezTo>
                  <a:pt x="48" y="181"/>
                  <a:pt x="48" y="181"/>
                  <a:pt x="48" y="181"/>
                </a:cubicBezTo>
                <a:cubicBezTo>
                  <a:pt x="48" y="186"/>
                  <a:pt x="46" y="189"/>
                  <a:pt x="41" y="189"/>
                </a:cubicBezTo>
                <a:cubicBezTo>
                  <a:pt x="36" y="189"/>
                  <a:pt x="34" y="186"/>
                  <a:pt x="34" y="181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30" y="107"/>
                  <a:pt x="30" y="107"/>
                  <a:pt x="30" y="107"/>
                </a:cubicBezTo>
                <a:cubicBezTo>
                  <a:pt x="30" y="181"/>
                  <a:pt x="30" y="181"/>
                  <a:pt x="30" y="181"/>
                </a:cubicBezTo>
                <a:cubicBezTo>
                  <a:pt x="30" y="186"/>
                  <a:pt x="27" y="189"/>
                  <a:pt x="22" y="189"/>
                </a:cubicBezTo>
                <a:cubicBezTo>
                  <a:pt x="18" y="189"/>
                  <a:pt x="15" y="186"/>
                  <a:pt x="15" y="181"/>
                </a:cubicBezTo>
                <a:cubicBezTo>
                  <a:pt x="15" y="56"/>
                  <a:pt x="15" y="56"/>
                  <a:pt x="15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2" y="108"/>
                  <a:pt x="12" y="108"/>
                  <a:pt x="12" y="108"/>
                </a:cubicBezTo>
                <a:cubicBezTo>
                  <a:pt x="12" y="113"/>
                  <a:pt x="10" y="116"/>
                  <a:pt x="6" y="116"/>
                </a:cubicBezTo>
                <a:cubicBezTo>
                  <a:pt x="2" y="116"/>
                  <a:pt x="0" y="113"/>
                  <a:pt x="0" y="10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38"/>
                  <a:pt x="6" y="33"/>
                  <a:pt x="17" y="33"/>
                </a:cubicBezTo>
                <a:cubicBezTo>
                  <a:pt x="47" y="33"/>
                  <a:pt x="47" y="33"/>
                  <a:pt x="47" y="33"/>
                </a:cubicBezTo>
                <a:cubicBezTo>
                  <a:pt x="58" y="33"/>
                  <a:pt x="63" y="38"/>
                  <a:pt x="63" y="48"/>
                </a:cubicBezTo>
                <a:lnTo>
                  <a:pt x="63" y="10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2" name="Freeform 23"/>
          <p:cNvSpPr>
            <a:spLocks noEditPoints="1"/>
          </p:cNvSpPr>
          <p:nvPr/>
        </p:nvSpPr>
        <p:spPr bwMode="auto">
          <a:xfrm>
            <a:off x="3048734" y="1680221"/>
            <a:ext cx="202954" cy="613004"/>
          </a:xfrm>
          <a:custGeom>
            <a:avLst/>
            <a:gdLst>
              <a:gd name="T0" fmla="*/ 44 w 63"/>
              <a:gd name="T1" fmla="*/ 15 h 189"/>
              <a:gd name="T2" fmla="*/ 41 w 63"/>
              <a:gd name="T3" fmla="*/ 27 h 189"/>
              <a:gd name="T4" fmla="*/ 31 w 63"/>
              <a:gd name="T5" fmla="*/ 32 h 189"/>
              <a:gd name="T6" fmla="*/ 22 w 63"/>
              <a:gd name="T7" fmla="*/ 27 h 189"/>
              <a:gd name="T8" fmla="*/ 19 w 63"/>
              <a:gd name="T9" fmla="*/ 15 h 189"/>
              <a:gd name="T10" fmla="*/ 22 w 63"/>
              <a:gd name="T11" fmla="*/ 4 h 189"/>
              <a:gd name="T12" fmla="*/ 31 w 63"/>
              <a:gd name="T13" fmla="*/ 0 h 189"/>
              <a:gd name="T14" fmla="*/ 41 w 63"/>
              <a:gd name="T15" fmla="*/ 4 h 189"/>
              <a:gd name="T16" fmla="*/ 44 w 63"/>
              <a:gd name="T17" fmla="*/ 15 h 189"/>
              <a:gd name="T18" fmla="*/ 63 w 63"/>
              <a:gd name="T19" fmla="*/ 108 h 189"/>
              <a:gd name="T20" fmla="*/ 57 w 63"/>
              <a:gd name="T21" fmla="*/ 116 h 189"/>
              <a:gd name="T22" fmla="*/ 51 w 63"/>
              <a:gd name="T23" fmla="*/ 108 h 189"/>
              <a:gd name="T24" fmla="*/ 51 w 63"/>
              <a:gd name="T25" fmla="*/ 56 h 189"/>
              <a:gd name="T26" fmla="*/ 48 w 63"/>
              <a:gd name="T27" fmla="*/ 56 h 189"/>
              <a:gd name="T28" fmla="*/ 48 w 63"/>
              <a:gd name="T29" fmla="*/ 181 h 189"/>
              <a:gd name="T30" fmla="*/ 41 w 63"/>
              <a:gd name="T31" fmla="*/ 189 h 189"/>
              <a:gd name="T32" fmla="*/ 33 w 63"/>
              <a:gd name="T33" fmla="*/ 181 h 189"/>
              <a:gd name="T34" fmla="*/ 33 w 63"/>
              <a:gd name="T35" fmla="*/ 107 h 189"/>
              <a:gd name="T36" fmla="*/ 30 w 63"/>
              <a:gd name="T37" fmla="*/ 107 h 189"/>
              <a:gd name="T38" fmla="*/ 30 w 63"/>
              <a:gd name="T39" fmla="*/ 181 h 189"/>
              <a:gd name="T40" fmla="*/ 22 w 63"/>
              <a:gd name="T41" fmla="*/ 189 h 189"/>
              <a:gd name="T42" fmla="*/ 15 w 63"/>
              <a:gd name="T43" fmla="*/ 181 h 189"/>
              <a:gd name="T44" fmla="*/ 15 w 63"/>
              <a:gd name="T45" fmla="*/ 56 h 189"/>
              <a:gd name="T46" fmla="*/ 12 w 63"/>
              <a:gd name="T47" fmla="*/ 56 h 189"/>
              <a:gd name="T48" fmla="*/ 12 w 63"/>
              <a:gd name="T49" fmla="*/ 108 h 189"/>
              <a:gd name="T50" fmla="*/ 6 w 63"/>
              <a:gd name="T51" fmla="*/ 116 h 189"/>
              <a:gd name="T52" fmla="*/ 0 w 63"/>
              <a:gd name="T53" fmla="*/ 108 h 189"/>
              <a:gd name="T54" fmla="*/ 0 w 63"/>
              <a:gd name="T55" fmla="*/ 48 h 189"/>
              <a:gd name="T56" fmla="*/ 17 w 63"/>
              <a:gd name="T57" fmla="*/ 33 h 189"/>
              <a:gd name="T58" fmla="*/ 47 w 63"/>
              <a:gd name="T59" fmla="*/ 33 h 189"/>
              <a:gd name="T60" fmla="*/ 63 w 63"/>
              <a:gd name="T61" fmla="*/ 48 h 189"/>
              <a:gd name="T62" fmla="*/ 63 w 63"/>
              <a:gd name="T63" fmla="*/ 108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3" h="189">
                <a:moveTo>
                  <a:pt x="44" y="15"/>
                </a:moveTo>
                <a:cubicBezTo>
                  <a:pt x="44" y="19"/>
                  <a:pt x="43" y="23"/>
                  <a:pt x="41" y="27"/>
                </a:cubicBezTo>
                <a:cubicBezTo>
                  <a:pt x="38" y="30"/>
                  <a:pt x="35" y="32"/>
                  <a:pt x="31" y="32"/>
                </a:cubicBezTo>
                <a:cubicBezTo>
                  <a:pt x="28" y="32"/>
                  <a:pt x="25" y="30"/>
                  <a:pt x="22" y="27"/>
                </a:cubicBezTo>
                <a:cubicBezTo>
                  <a:pt x="20" y="23"/>
                  <a:pt x="19" y="19"/>
                  <a:pt x="19" y="15"/>
                </a:cubicBezTo>
                <a:cubicBezTo>
                  <a:pt x="19" y="11"/>
                  <a:pt x="20" y="7"/>
                  <a:pt x="22" y="4"/>
                </a:cubicBezTo>
                <a:cubicBezTo>
                  <a:pt x="25" y="1"/>
                  <a:pt x="28" y="0"/>
                  <a:pt x="31" y="0"/>
                </a:cubicBezTo>
                <a:cubicBezTo>
                  <a:pt x="35" y="0"/>
                  <a:pt x="38" y="1"/>
                  <a:pt x="41" y="4"/>
                </a:cubicBezTo>
                <a:cubicBezTo>
                  <a:pt x="43" y="7"/>
                  <a:pt x="44" y="11"/>
                  <a:pt x="44" y="15"/>
                </a:cubicBezTo>
                <a:close/>
                <a:moveTo>
                  <a:pt x="63" y="108"/>
                </a:moveTo>
                <a:cubicBezTo>
                  <a:pt x="63" y="113"/>
                  <a:pt x="61" y="116"/>
                  <a:pt x="57" y="116"/>
                </a:cubicBezTo>
                <a:cubicBezTo>
                  <a:pt x="53" y="116"/>
                  <a:pt x="51" y="113"/>
                  <a:pt x="51" y="108"/>
                </a:cubicBezTo>
                <a:cubicBezTo>
                  <a:pt x="51" y="56"/>
                  <a:pt x="51" y="56"/>
                  <a:pt x="51" y="56"/>
                </a:cubicBezTo>
                <a:cubicBezTo>
                  <a:pt x="48" y="56"/>
                  <a:pt x="48" y="56"/>
                  <a:pt x="48" y="56"/>
                </a:cubicBezTo>
                <a:cubicBezTo>
                  <a:pt x="48" y="181"/>
                  <a:pt x="48" y="181"/>
                  <a:pt x="48" y="181"/>
                </a:cubicBezTo>
                <a:cubicBezTo>
                  <a:pt x="48" y="186"/>
                  <a:pt x="46" y="189"/>
                  <a:pt x="41" y="189"/>
                </a:cubicBezTo>
                <a:cubicBezTo>
                  <a:pt x="36" y="189"/>
                  <a:pt x="33" y="186"/>
                  <a:pt x="33" y="181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0" y="107"/>
                  <a:pt x="30" y="107"/>
                  <a:pt x="30" y="107"/>
                </a:cubicBezTo>
                <a:cubicBezTo>
                  <a:pt x="30" y="181"/>
                  <a:pt x="30" y="181"/>
                  <a:pt x="30" y="181"/>
                </a:cubicBezTo>
                <a:cubicBezTo>
                  <a:pt x="30" y="186"/>
                  <a:pt x="27" y="189"/>
                  <a:pt x="22" y="189"/>
                </a:cubicBezTo>
                <a:cubicBezTo>
                  <a:pt x="17" y="189"/>
                  <a:pt x="15" y="186"/>
                  <a:pt x="15" y="181"/>
                </a:cubicBezTo>
                <a:cubicBezTo>
                  <a:pt x="15" y="56"/>
                  <a:pt x="15" y="56"/>
                  <a:pt x="15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2" y="108"/>
                  <a:pt x="12" y="108"/>
                  <a:pt x="12" y="108"/>
                </a:cubicBezTo>
                <a:cubicBezTo>
                  <a:pt x="12" y="113"/>
                  <a:pt x="10" y="116"/>
                  <a:pt x="6" y="116"/>
                </a:cubicBezTo>
                <a:cubicBezTo>
                  <a:pt x="2" y="116"/>
                  <a:pt x="0" y="113"/>
                  <a:pt x="0" y="10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38"/>
                  <a:pt x="6" y="33"/>
                  <a:pt x="17" y="33"/>
                </a:cubicBezTo>
                <a:cubicBezTo>
                  <a:pt x="47" y="33"/>
                  <a:pt x="47" y="33"/>
                  <a:pt x="47" y="33"/>
                </a:cubicBezTo>
                <a:cubicBezTo>
                  <a:pt x="57" y="33"/>
                  <a:pt x="63" y="38"/>
                  <a:pt x="63" y="48"/>
                </a:cubicBezTo>
                <a:lnTo>
                  <a:pt x="63" y="10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3" name="Freeform 24"/>
          <p:cNvSpPr>
            <a:spLocks noEditPoints="1"/>
          </p:cNvSpPr>
          <p:nvPr/>
        </p:nvSpPr>
        <p:spPr bwMode="auto">
          <a:xfrm>
            <a:off x="3814988" y="1680221"/>
            <a:ext cx="205024" cy="613004"/>
          </a:xfrm>
          <a:custGeom>
            <a:avLst/>
            <a:gdLst>
              <a:gd name="T0" fmla="*/ 44 w 63"/>
              <a:gd name="T1" fmla="*/ 15 h 189"/>
              <a:gd name="T2" fmla="*/ 40 w 63"/>
              <a:gd name="T3" fmla="*/ 27 h 189"/>
              <a:gd name="T4" fmla="*/ 31 w 63"/>
              <a:gd name="T5" fmla="*/ 32 h 189"/>
              <a:gd name="T6" fmla="*/ 22 w 63"/>
              <a:gd name="T7" fmla="*/ 27 h 189"/>
              <a:gd name="T8" fmla="*/ 18 w 63"/>
              <a:gd name="T9" fmla="*/ 15 h 189"/>
              <a:gd name="T10" fmla="*/ 22 w 63"/>
              <a:gd name="T11" fmla="*/ 4 h 189"/>
              <a:gd name="T12" fmla="*/ 31 w 63"/>
              <a:gd name="T13" fmla="*/ 0 h 189"/>
              <a:gd name="T14" fmla="*/ 40 w 63"/>
              <a:gd name="T15" fmla="*/ 4 h 189"/>
              <a:gd name="T16" fmla="*/ 44 w 63"/>
              <a:gd name="T17" fmla="*/ 15 h 189"/>
              <a:gd name="T18" fmla="*/ 63 w 63"/>
              <a:gd name="T19" fmla="*/ 108 h 189"/>
              <a:gd name="T20" fmla="*/ 57 w 63"/>
              <a:gd name="T21" fmla="*/ 116 h 189"/>
              <a:gd name="T22" fmla="*/ 51 w 63"/>
              <a:gd name="T23" fmla="*/ 108 h 189"/>
              <a:gd name="T24" fmla="*/ 51 w 63"/>
              <a:gd name="T25" fmla="*/ 56 h 189"/>
              <a:gd name="T26" fmla="*/ 48 w 63"/>
              <a:gd name="T27" fmla="*/ 56 h 189"/>
              <a:gd name="T28" fmla="*/ 48 w 63"/>
              <a:gd name="T29" fmla="*/ 181 h 189"/>
              <a:gd name="T30" fmla="*/ 41 w 63"/>
              <a:gd name="T31" fmla="*/ 189 h 189"/>
              <a:gd name="T32" fmla="*/ 33 w 63"/>
              <a:gd name="T33" fmla="*/ 181 h 189"/>
              <a:gd name="T34" fmla="*/ 33 w 63"/>
              <a:gd name="T35" fmla="*/ 107 h 189"/>
              <a:gd name="T36" fmla="*/ 30 w 63"/>
              <a:gd name="T37" fmla="*/ 107 h 189"/>
              <a:gd name="T38" fmla="*/ 30 w 63"/>
              <a:gd name="T39" fmla="*/ 181 h 189"/>
              <a:gd name="T40" fmla="*/ 22 w 63"/>
              <a:gd name="T41" fmla="*/ 189 h 189"/>
              <a:gd name="T42" fmla="*/ 15 w 63"/>
              <a:gd name="T43" fmla="*/ 181 h 189"/>
              <a:gd name="T44" fmla="*/ 15 w 63"/>
              <a:gd name="T45" fmla="*/ 56 h 189"/>
              <a:gd name="T46" fmla="*/ 12 w 63"/>
              <a:gd name="T47" fmla="*/ 56 h 189"/>
              <a:gd name="T48" fmla="*/ 12 w 63"/>
              <a:gd name="T49" fmla="*/ 108 h 189"/>
              <a:gd name="T50" fmla="*/ 6 w 63"/>
              <a:gd name="T51" fmla="*/ 116 h 189"/>
              <a:gd name="T52" fmla="*/ 0 w 63"/>
              <a:gd name="T53" fmla="*/ 108 h 189"/>
              <a:gd name="T54" fmla="*/ 0 w 63"/>
              <a:gd name="T55" fmla="*/ 48 h 189"/>
              <a:gd name="T56" fmla="*/ 16 w 63"/>
              <a:gd name="T57" fmla="*/ 33 h 189"/>
              <a:gd name="T58" fmla="*/ 47 w 63"/>
              <a:gd name="T59" fmla="*/ 33 h 189"/>
              <a:gd name="T60" fmla="*/ 63 w 63"/>
              <a:gd name="T61" fmla="*/ 48 h 189"/>
              <a:gd name="T62" fmla="*/ 63 w 63"/>
              <a:gd name="T63" fmla="*/ 108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3" h="189">
                <a:moveTo>
                  <a:pt x="44" y="15"/>
                </a:moveTo>
                <a:cubicBezTo>
                  <a:pt x="44" y="19"/>
                  <a:pt x="43" y="23"/>
                  <a:pt x="40" y="27"/>
                </a:cubicBezTo>
                <a:cubicBezTo>
                  <a:pt x="38" y="30"/>
                  <a:pt x="35" y="32"/>
                  <a:pt x="31" y="32"/>
                </a:cubicBezTo>
                <a:cubicBezTo>
                  <a:pt x="28" y="32"/>
                  <a:pt x="25" y="30"/>
                  <a:pt x="22" y="27"/>
                </a:cubicBezTo>
                <a:cubicBezTo>
                  <a:pt x="20" y="23"/>
                  <a:pt x="18" y="19"/>
                  <a:pt x="18" y="15"/>
                </a:cubicBezTo>
                <a:cubicBezTo>
                  <a:pt x="18" y="11"/>
                  <a:pt x="20" y="7"/>
                  <a:pt x="22" y="4"/>
                </a:cubicBezTo>
                <a:cubicBezTo>
                  <a:pt x="25" y="1"/>
                  <a:pt x="28" y="0"/>
                  <a:pt x="31" y="0"/>
                </a:cubicBezTo>
                <a:cubicBezTo>
                  <a:pt x="35" y="0"/>
                  <a:pt x="38" y="1"/>
                  <a:pt x="40" y="4"/>
                </a:cubicBezTo>
                <a:cubicBezTo>
                  <a:pt x="43" y="7"/>
                  <a:pt x="44" y="11"/>
                  <a:pt x="44" y="15"/>
                </a:cubicBezTo>
                <a:close/>
                <a:moveTo>
                  <a:pt x="63" y="108"/>
                </a:moveTo>
                <a:cubicBezTo>
                  <a:pt x="63" y="113"/>
                  <a:pt x="61" y="116"/>
                  <a:pt x="57" y="116"/>
                </a:cubicBezTo>
                <a:cubicBezTo>
                  <a:pt x="53" y="116"/>
                  <a:pt x="51" y="113"/>
                  <a:pt x="51" y="108"/>
                </a:cubicBezTo>
                <a:cubicBezTo>
                  <a:pt x="51" y="56"/>
                  <a:pt x="51" y="56"/>
                  <a:pt x="51" y="56"/>
                </a:cubicBezTo>
                <a:cubicBezTo>
                  <a:pt x="48" y="56"/>
                  <a:pt x="48" y="56"/>
                  <a:pt x="48" y="56"/>
                </a:cubicBezTo>
                <a:cubicBezTo>
                  <a:pt x="48" y="181"/>
                  <a:pt x="48" y="181"/>
                  <a:pt x="48" y="181"/>
                </a:cubicBezTo>
                <a:cubicBezTo>
                  <a:pt x="48" y="186"/>
                  <a:pt x="46" y="189"/>
                  <a:pt x="41" y="189"/>
                </a:cubicBezTo>
                <a:cubicBezTo>
                  <a:pt x="36" y="189"/>
                  <a:pt x="33" y="186"/>
                  <a:pt x="33" y="181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0" y="107"/>
                  <a:pt x="30" y="107"/>
                  <a:pt x="30" y="107"/>
                </a:cubicBezTo>
                <a:cubicBezTo>
                  <a:pt x="30" y="181"/>
                  <a:pt x="30" y="181"/>
                  <a:pt x="30" y="181"/>
                </a:cubicBezTo>
                <a:cubicBezTo>
                  <a:pt x="30" y="186"/>
                  <a:pt x="27" y="189"/>
                  <a:pt x="22" y="189"/>
                </a:cubicBezTo>
                <a:cubicBezTo>
                  <a:pt x="17" y="189"/>
                  <a:pt x="15" y="186"/>
                  <a:pt x="15" y="181"/>
                </a:cubicBezTo>
                <a:cubicBezTo>
                  <a:pt x="15" y="56"/>
                  <a:pt x="15" y="56"/>
                  <a:pt x="15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2" y="108"/>
                  <a:pt x="12" y="108"/>
                  <a:pt x="12" y="108"/>
                </a:cubicBezTo>
                <a:cubicBezTo>
                  <a:pt x="12" y="113"/>
                  <a:pt x="10" y="116"/>
                  <a:pt x="6" y="116"/>
                </a:cubicBezTo>
                <a:cubicBezTo>
                  <a:pt x="2" y="116"/>
                  <a:pt x="0" y="113"/>
                  <a:pt x="0" y="10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38"/>
                  <a:pt x="6" y="33"/>
                  <a:pt x="16" y="33"/>
                </a:cubicBezTo>
                <a:cubicBezTo>
                  <a:pt x="47" y="33"/>
                  <a:pt x="47" y="33"/>
                  <a:pt x="47" y="33"/>
                </a:cubicBezTo>
                <a:cubicBezTo>
                  <a:pt x="57" y="33"/>
                  <a:pt x="63" y="38"/>
                  <a:pt x="63" y="48"/>
                </a:cubicBezTo>
                <a:lnTo>
                  <a:pt x="63" y="10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4" name="Freeform 25"/>
          <p:cNvSpPr>
            <a:spLocks noEditPoints="1"/>
          </p:cNvSpPr>
          <p:nvPr/>
        </p:nvSpPr>
        <p:spPr bwMode="auto">
          <a:xfrm>
            <a:off x="4577100" y="1680221"/>
            <a:ext cx="205024" cy="613004"/>
          </a:xfrm>
          <a:custGeom>
            <a:avLst/>
            <a:gdLst>
              <a:gd name="T0" fmla="*/ 45 w 63"/>
              <a:gd name="T1" fmla="*/ 15 h 189"/>
              <a:gd name="T2" fmla="*/ 41 w 63"/>
              <a:gd name="T3" fmla="*/ 27 h 189"/>
              <a:gd name="T4" fmla="*/ 32 w 63"/>
              <a:gd name="T5" fmla="*/ 32 h 189"/>
              <a:gd name="T6" fmla="*/ 22 w 63"/>
              <a:gd name="T7" fmla="*/ 27 h 189"/>
              <a:gd name="T8" fmla="*/ 19 w 63"/>
              <a:gd name="T9" fmla="*/ 15 h 189"/>
              <a:gd name="T10" fmla="*/ 22 w 63"/>
              <a:gd name="T11" fmla="*/ 4 h 189"/>
              <a:gd name="T12" fmla="*/ 32 w 63"/>
              <a:gd name="T13" fmla="*/ 0 h 189"/>
              <a:gd name="T14" fmla="*/ 41 w 63"/>
              <a:gd name="T15" fmla="*/ 4 h 189"/>
              <a:gd name="T16" fmla="*/ 45 w 63"/>
              <a:gd name="T17" fmla="*/ 15 h 189"/>
              <a:gd name="T18" fmla="*/ 63 w 63"/>
              <a:gd name="T19" fmla="*/ 108 h 189"/>
              <a:gd name="T20" fmla="*/ 57 w 63"/>
              <a:gd name="T21" fmla="*/ 116 h 189"/>
              <a:gd name="T22" fmla="*/ 51 w 63"/>
              <a:gd name="T23" fmla="*/ 108 h 189"/>
              <a:gd name="T24" fmla="*/ 51 w 63"/>
              <a:gd name="T25" fmla="*/ 56 h 189"/>
              <a:gd name="T26" fmla="*/ 48 w 63"/>
              <a:gd name="T27" fmla="*/ 56 h 189"/>
              <a:gd name="T28" fmla="*/ 48 w 63"/>
              <a:gd name="T29" fmla="*/ 181 h 189"/>
              <a:gd name="T30" fmla="*/ 41 w 63"/>
              <a:gd name="T31" fmla="*/ 189 h 189"/>
              <a:gd name="T32" fmla="*/ 34 w 63"/>
              <a:gd name="T33" fmla="*/ 181 h 189"/>
              <a:gd name="T34" fmla="*/ 34 w 63"/>
              <a:gd name="T35" fmla="*/ 107 h 189"/>
              <a:gd name="T36" fmla="*/ 30 w 63"/>
              <a:gd name="T37" fmla="*/ 107 h 189"/>
              <a:gd name="T38" fmla="*/ 30 w 63"/>
              <a:gd name="T39" fmla="*/ 181 h 189"/>
              <a:gd name="T40" fmla="*/ 22 w 63"/>
              <a:gd name="T41" fmla="*/ 189 h 189"/>
              <a:gd name="T42" fmla="*/ 15 w 63"/>
              <a:gd name="T43" fmla="*/ 181 h 189"/>
              <a:gd name="T44" fmla="*/ 15 w 63"/>
              <a:gd name="T45" fmla="*/ 56 h 189"/>
              <a:gd name="T46" fmla="*/ 12 w 63"/>
              <a:gd name="T47" fmla="*/ 56 h 189"/>
              <a:gd name="T48" fmla="*/ 12 w 63"/>
              <a:gd name="T49" fmla="*/ 108 h 189"/>
              <a:gd name="T50" fmla="*/ 6 w 63"/>
              <a:gd name="T51" fmla="*/ 116 h 189"/>
              <a:gd name="T52" fmla="*/ 0 w 63"/>
              <a:gd name="T53" fmla="*/ 108 h 189"/>
              <a:gd name="T54" fmla="*/ 0 w 63"/>
              <a:gd name="T55" fmla="*/ 48 h 189"/>
              <a:gd name="T56" fmla="*/ 17 w 63"/>
              <a:gd name="T57" fmla="*/ 33 h 189"/>
              <a:gd name="T58" fmla="*/ 47 w 63"/>
              <a:gd name="T59" fmla="*/ 33 h 189"/>
              <a:gd name="T60" fmla="*/ 63 w 63"/>
              <a:gd name="T61" fmla="*/ 48 h 189"/>
              <a:gd name="T62" fmla="*/ 63 w 63"/>
              <a:gd name="T63" fmla="*/ 108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3" h="189">
                <a:moveTo>
                  <a:pt x="45" y="15"/>
                </a:moveTo>
                <a:cubicBezTo>
                  <a:pt x="45" y="19"/>
                  <a:pt x="43" y="23"/>
                  <a:pt x="41" y="27"/>
                </a:cubicBezTo>
                <a:cubicBezTo>
                  <a:pt x="38" y="30"/>
                  <a:pt x="35" y="32"/>
                  <a:pt x="32" y="32"/>
                </a:cubicBezTo>
                <a:cubicBezTo>
                  <a:pt x="28" y="32"/>
                  <a:pt x="25" y="30"/>
                  <a:pt x="22" y="27"/>
                </a:cubicBezTo>
                <a:cubicBezTo>
                  <a:pt x="20" y="23"/>
                  <a:pt x="19" y="19"/>
                  <a:pt x="19" y="15"/>
                </a:cubicBezTo>
                <a:cubicBezTo>
                  <a:pt x="19" y="11"/>
                  <a:pt x="20" y="7"/>
                  <a:pt x="22" y="4"/>
                </a:cubicBezTo>
                <a:cubicBezTo>
                  <a:pt x="25" y="1"/>
                  <a:pt x="28" y="0"/>
                  <a:pt x="32" y="0"/>
                </a:cubicBezTo>
                <a:cubicBezTo>
                  <a:pt x="35" y="0"/>
                  <a:pt x="38" y="1"/>
                  <a:pt x="41" y="4"/>
                </a:cubicBezTo>
                <a:cubicBezTo>
                  <a:pt x="43" y="7"/>
                  <a:pt x="45" y="11"/>
                  <a:pt x="45" y="15"/>
                </a:cubicBezTo>
                <a:close/>
                <a:moveTo>
                  <a:pt x="63" y="108"/>
                </a:moveTo>
                <a:cubicBezTo>
                  <a:pt x="63" y="113"/>
                  <a:pt x="61" y="116"/>
                  <a:pt x="57" y="116"/>
                </a:cubicBezTo>
                <a:cubicBezTo>
                  <a:pt x="53" y="116"/>
                  <a:pt x="51" y="113"/>
                  <a:pt x="51" y="108"/>
                </a:cubicBezTo>
                <a:cubicBezTo>
                  <a:pt x="51" y="56"/>
                  <a:pt x="51" y="56"/>
                  <a:pt x="51" y="56"/>
                </a:cubicBezTo>
                <a:cubicBezTo>
                  <a:pt x="48" y="56"/>
                  <a:pt x="48" y="56"/>
                  <a:pt x="48" y="56"/>
                </a:cubicBezTo>
                <a:cubicBezTo>
                  <a:pt x="48" y="181"/>
                  <a:pt x="48" y="181"/>
                  <a:pt x="48" y="181"/>
                </a:cubicBezTo>
                <a:cubicBezTo>
                  <a:pt x="48" y="186"/>
                  <a:pt x="46" y="189"/>
                  <a:pt x="41" y="189"/>
                </a:cubicBezTo>
                <a:cubicBezTo>
                  <a:pt x="36" y="189"/>
                  <a:pt x="34" y="186"/>
                  <a:pt x="34" y="181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30" y="107"/>
                  <a:pt x="30" y="107"/>
                  <a:pt x="30" y="107"/>
                </a:cubicBezTo>
                <a:cubicBezTo>
                  <a:pt x="30" y="181"/>
                  <a:pt x="30" y="181"/>
                  <a:pt x="30" y="181"/>
                </a:cubicBezTo>
                <a:cubicBezTo>
                  <a:pt x="30" y="186"/>
                  <a:pt x="27" y="189"/>
                  <a:pt x="22" y="189"/>
                </a:cubicBezTo>
                <a:cubicBezTo>
                  <a:pt x="18" y="189"/>
                  <a:pt x="15" y="186"/>
                  <a:pt x="15" y="181"/>
                </a:cubicBezTo>
                <a:cubicBezTo>
                  <a:pt x="15" y="56"/>
                  <a:pt x="15" y="56"/>
                  <a:pt x="15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2" y="108"/>
                  <a:pt x="12" y="108"/>
                  <a:pt x="12" y="108"/>
                </a:cubicBezTo>
                <a:cubicBezTo>
                  <a:pt x="12" y="113"/>
                  <a:pt x="10" y="116"/>
                  <a:pt x="6" y="116"/>
                </a:cubicBezTo>
                <a:cubicBezTo>
                  <a:pt x="2" y="116"/>
                  <a:pt x="0" y="113"/>
                  <a:pt x="0" y="10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38"/>
                  <a:pt x="6" y="33"/>
                  <a:pt x="17" y="33"/>
                </a:cubicBezTo>
                <a:cubicBezTo>
                  <a:pt x="47" y="33"/>
                  <a:pt x="47" y="33"/>
                  <a:pt x="47" y="33"/>
                </a:cubicBezTo>
                <a:cubicBezTo>
                  <a:pt x="58" y="33"/>
                  <a:pt x="63" y="38"/>
                  <a:pt x="63" y="48"/>
                </a:cubicBezTo>
                <a:lnTo>
                  <a:pt x="63" y="10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5" name="Text Box 10"/>
          <p:cNvSpPr txBox="1">
            <a:spLocks noChangeArrowheads="1"/>
          </p:cNvSpPr>
          <p:nvPr/>
        </p:nvSpPr>
        <p:spPr bwMode="auto">
          <a:xfrm>
            <a:off x="5109029" y="2439878"/>
            <a:ext cx="2581503" cy="2593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7979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srgbClr val="7979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7979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400" dirty="0">
                <a:solidFill>
                  <a:srgbClr val="7979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7979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srgbClr val="7979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7979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400" dirty="0">
                <a:solidFill>
                  <a:srgbClr val="7979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7979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dirty="0">
                <a:solidFill>
                  <a:srgbClr val="7979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7979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</a:p>
        </p:txBody>
      </p:sp>
      <p:sp>
        <p:nvSpPr>
          <p:cNvPr id="56" name="Text Box 10"/>
          <p:cNvSpPr txBox="1">
            <a:spLocks noChangeArrowheads="1"/>
          </p:cNvSpPr>
          <p:nvPr/>
        </p:nvSpPr>
        <p:spPr bwMode="auto">
          <a:xfrm>
            <a:off x="5211233" y="1476368"/>
            <a:ext cx="2288583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22860" rIns="45720" bIns="22860">
            <a:spAutoFit/>
          </a:bodyPr>
          <a:lstStyle>
            <a:lvl1pPr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5400" b="1" dirty="0">
                <a:solidFill>
                  <a:srgbClr val="5094C8"/>
                </a:solidFill>
                <a:latin typeface="Open Sans" pitchFamily="34" charset="0"/>
              </a:rPr>
              <a:t>88%</a:t>
            </a:r>
            <a:endParaRPr lang="en-US" altLang="zh-CN" sz="4000" dirty="0">
              <a:solidFill>
                <a:srgbClr val="5094C8"/>
              </a:solidFill>
              <a:latin typeface="Open Sans" pitchFamily="34" charset="0"/>
            </a:endParaRPr>
          </a:p>
        </p:txBody>
      </p:sp>
      <p:sp>
        <p:nvSpPr>
          <p:cNvPr id="57" name="Right Brace 31"/>
          <p:cNvSpPr/>
          <p:nvPr/>
        </p:nvSpPr>
        <p:spPr>
          <a:xfrm>
            <a:off x="7881247" y="1657151"/>
            <a:ext cx="190715" cy="4159977"/>
          </a:xfrm>
          <a:prstGeom prst="righ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8" name="Text Box 10"/>
          <p:cNvSpPr txBox="1">
            <a:spLocks noChangeArrowheads="1"/>
          </p:cNvSpPr>
          <p:nvPr/>
        </p:nvSpPr>
        <p:spPr bwMode="auto">
          <a:xfrm>
            <a:off x="5109029" y="5092845"/>
            <a:ext cx="258150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100" dirty="0">
                <a:solidFill>
                  <a:srgbClr val="7979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RAPIDPPT, the leader of professional PPT designer in China. </a:t>
            </a:r>
          </a:p>
        </p:txBody>
      </p:sp>
      <p:cxnSp>
        <p:nvCxnSpPr>
          <p:cNvPr id="59" name="Straight Connector 33"/>
          <p:cNvCxnSpPr/>
          <p:nvPr/>
        </p:nvCxnSpPr>
        <p:spPr>
          <a:xfrm>
            <a:off x="5139716" y="5049056"/>
            <a:ext cx="247824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/>
          <p:cNvGrpSpPr/>
          <p:nvPr/>
        </p:nvGrpSpPr>
        <p:grpSpPr>
          <a:xfrm>
            <a:off x="8358035" y="1653178"/>
            <a:ext cx="2479298" cy="1295275"/>
            <a:chOff x="8358035" y="1653178"/>
            <a:chExt cx="2479298" cy="1295275"/>
          </a:xfrm>
        </p:grpSpPr>
        <p:sp>
          <p:nvSpPr>
            <p:cNvPr id="60" name="Rounded Rectangle 37"/>
            <p:cNvSpPr/>
            <p:nvPr/>
          </p:nvSpPr>
          <p:spPr>
            <a:xfrm>
              <a:off x="8358035" y="1653178"/>
              <a:ext cx="2479298" cy="1295275"/>
            </a:xfrm>
            <a:prstGeom prst="roundRect">
              <a:avLst>
                <a:gd name="adj" fmla="val 5186"/>
              </a:avLst>
            </a:prstGeom>
            <a:solidFill>
              <a:srgbClr val="5195C9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1" name="Text Box 10"/>
            <p:cNvSpPr txBox="1">
              <a:spLocks noChangeArrowheads="1"/>
            </p:cNvSpPr>
            <p:nvPr/>
          </p:nvSpPr>
          <p:spPr bwMode="auto">
            <a:xfrm>
              <a:off x="8548750" y="1726959"/>
              <a:ext cx="2153493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tIns="22860" rIns="45720" bIns="2286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我们是一支专业的团队。我们的成员拥有多年平面设计专业技术背景。</a:t>
              </a: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8358035" y="3089501"/>
            <a:ext cx="2479298" cy="1297262"/>
            <a:chOff x="8358035" y="3089501"/>
            <a:chExt cx="2479298" cy="1297262"/>
          </a:xfrm>
        </p:grpSpPr>
        <p:sp>
          <p:nvSpPr>
            <p:cNvPr id="62" name="Rounded Rectangle 45"/>
            <p:cNvSpPr/>
            <p:nvPr/>
          </p:nvSpPr>
          <p:spPr>
            <a:xfrm>
              <a:off x="8358035" y="3089501"/>
              <a:ext cx="2479298" cy="1297262"/>
            </a:xfrm>
            <a:prstGeom prst="roundRect">
              <a:avLst>
                <a:gd name="adj" fmla="val 5186"/>
              </a:avLst>
            </a:prstGeom>
            <a:solidFill>
              <a:srgbClr val="56B3E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1" name="Text Box 10"/>
            <p:cNvSpPr txBox="1">
              <a:spLocks noChangeArrowheads="1"/>
            </p:cNvSpPr>
            <p:nvPr/>
          </p:nvSpPr>
          <p:spPr bwMode="auto">
            <a:xfrm>
              <a:off x="8548750" y="3207417"/>
              <a:ext cx="2153493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tIns="22860" rIns="45720" bIns="2286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我们是一支专注的团队。我们坚信，安全的品牌源自客户的信任。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8358035" y="4498783"/>
            <a:ext cx="2479298" cy="1326291"/>
            <a:chOff x="8358035" y="4498783"/>
            <a:chExt cx="2479298" cy="1326291"/>
          </a:xfrm>
        </p:grpSpPr>
        <p:sp>
          <p:nvSpPr>
            <p:cNvPr id="64" name="Rounded Rectangle 47"/>
            <p:cNvSpPr/>
            <p:nvPr/>
          </p:nvSpPr>
          <p:spPr>
            <a:xfrm>
              <a:off x="8358035" y="4529799"/>
              <a:ext cx="2479298" cy="1295275"/>
            </a:xfrm>
            <a:prstGeom prst="roundRect">
              <a:avLst>
                <a:gd name="adj" fmla="val 5186"/>
              </a:avLst>
            </a:prstGeom>
            <a:solidFill>
              <a:srgbClr val="1BCDF8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2" name="Text Box 10"/>
            <p:cNvSpPr txBox="1">
              <a:spLocks noChangeArrowheads="1"/>
            </p:cNvSpPr>
            <p:nvPr/>
          </p:nvSpPr>
          <p:spPr bwMode="auto">
            <a:xfrm>
              <a:off x="8548750" y="4498783"/>
              <a:ext cx="2153493" cy="1300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tIns="22860" rIns="45720" bIns="2286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我们是一支有梦想的团队。我们来自五湖四海，因为一个共同的梦想：用心设计，用心创作。</a:t>
              </a: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1175672" y="3238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在此输入标题</a:t>
            </a:r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31" y="106877"/>
            <a:ext cx="894212" cy="885640"/>
          </a:xfrm>
          <a:prstGeom prst="rect">
            <a:avLst/>
          </a:prstGeom>
        </p:spPr>
      </p:pic>
      <p:sp>
        <p:nvSpPr>
          <p:cNvPr id="78" name="文本框 77"/>
          <p:cNvSpPr txBox="1"/>
          <p:nvPr/>
        </p:nvSpPr>
        <p:spPr>
          <a:xfrm>
            <a:off x="365764" y="231557"/>
            <a:ext cx="609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155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0.2713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75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25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75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25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75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250"/>
                            </p:stCondLst>
                            <p:childTnLst>
                              <p:par>
                                <p:cTn id="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750"/>
                            </p:stCondLst>
                            <p:childTnLst>
                              <p:par>
                                <p:cTn id="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250"/>
                            </p:stCondLst>
                            <p:childTnLst>
                              <p:par>
                                <p:cTn id="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500"/>
                            </p:stCondLst>
                            <p:childTnLst>
                              <p:par>
                                <p:cTn id="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750"/>
                            </p:stCondLst>
                            <p:childTnLst>
                              <p:par>
                                <p:cTn id="1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50"/>
                            </p:stCondLst>
                            <p:childTnLst>
                              <p:par>
                                <p:cTn id="1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9500"/>
                            </p:stCondLst>
                            <p:childTnLst>
                              <p:par>
                                <p:cTn id="1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9750"/>
                            </p:stCondLst>
                            <p:childTnLst>
                              <p:par>
                                <p:cTn id="1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250"/>
                            </p:stCondLst>
                            <p:childTnLst>
                              <p:par>
                                <p:cTn id="1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750"/>
                            </p:stCondLst>
                            <p:childTnLst>
                              <p:par>
                                <p:cTn id="1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1250"/>
                            </p:stCondLst>
                            <p:childTnLst>
                              <p:par>
                                <p:cTn id="1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1750"/>
                            </p:stCondLst>
                            <p:childTnLst>
                              <p:par>
                                <p:cTn id="1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57" grpId="0" animBg="1"/>
      <p:bldP spid="58" grpId="0"/>
      <p:bldP spid="76" grpId="0"/>
      <p:bldP spid="7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8092673" y="2713846"/>
            <a:ext cx="4545385" cy="4545385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286422" y="1833035"/>
            <a:ext cx="5589989" cy="558998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361693" y="1741046"/>
            <a:ext cx="2022814" cy="2096666"/>
            <a:chOff x="6156623" y="1552575"/>
            <a:chExt cx="2022814" cy="209666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47"/>
            <a:stretch/>
          </p:blipFill>
          <p:spPr>
            <a:xfrm>
              <a:off x="6156623" y="1552575"/>
              <a:ext cx="2022814" cy="2096666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47" r="1124" b="42848"/>
            <a:stretch>
              <a:fillRect/>
            </a:stretch>
          </p:blipFill>
          <p:spPr>
            <a:xfrm>
              <a:off x="6447603" y="1884505"/>
              <a:ext cx="1440000" cy="1440000"/>
            </a:xfrm>
            <a:custGeom>
              <a:avLst/>
              <a:gdLst>
                <a:gd name="connsiteX0" fmla="*/ 756084 w 1512168"/>
                <a:gd name="connsiteY0" fmla="*/ 0 h 1512168"/>
                <a:gd name="connsiteX1" fmla="*/ 1512168 w 1512168"/>
                <a:gd name="connsiteY1" fmla="*/ 756084 h 1512168"/>
                <a:gd name="connsiteX2" fmla="*/ 756084 w 1512168"/>
                <a:gd name="connsiteY2" fmla="*/ 1512168 h 1512168"/>
                <a:gd name="connsiteX3" fmla="*/ 0 w 1512168"/>
                <a:gd name="connsiteY3" fmla="*/ 756084 h 1512168"/>
                <a:gd name="connsiteX4" fmla="*/ 756084 w 1512168"/>
                <a:gd name="connsiteY4" fmla="*/ 0 h 151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2168" h="1512168">
                  <a:moveTo>
                    <a:pt x="756084" y="0"/>
                  </a:moveTo>
                  <a:cubicBezTo>
                    <a:pt x="1173658" y="0"/>
                    <a:pt x="1512168" y="338510"/>
                    <a:pt x="1512168" y="756084"/>
                  </a:cubicBezTo>
                  <a:cubicBezTo>
                    <a:pt x="1512168" y="1173658"/>
                    <a:pt x="1173658" y="1512168"/>
                    <a:pt x="756084" y="1512168"/>
                  </a:cubicBezTo>
                  <a:cubicBezTo>
                    <a:pt x="338510" y="1512168"/>
                    <a:pt x="0" y="1173658"/>
                    <a:pt x="0" y="756084"/>
                  </a:cubicBezTo>
                  <a:cubicBezTo>
                    <a:pt x="0" y="338510"/>
                    <a:pt x="338510" y="0"/>
                    <a:pt x="756084" y="0"/>
                  </a:cubicBezTo>
                  <a:close/>
                </a:path>
              </a:pathLst>
            </a:custGeom>
            <a:ln w="25400">
              <a:solidFill>
                <a:sysClr val="window" lastClr="FFFFFF"/>
              </a:solidFill>
            </a:ln>
          </p:spPr>
        </p:pic>
      </p:grpSp>
      <p:grpSp>
        <p:nvGrpSpPr>
          <p:cNvPr id="10" name="组合 9"/>
          <p:cNvGrpSpPr/>
          <p:nvPr/>
        </p:nvGrpSpPr>
        <p:grpSpPr>
          <a:xfrm>
            <a:off x="8904991" y="1741046"/>
            <a:ext cx="2022814" cy="2096666"/>
            <a:chOff x="8699921" y="1552575"/>
            <a:chExt cx="2022814" cy="209666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47"/>
            <a:stretch/>
          </p:blipFill>
          <p:spPr>
            <a:xfrm>
              <a:off x="8699921" y="1552575"/>
              <a:ext cx="2022814" cy="2096666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70" t="1229" b="45256"/>
            <a:stretch>
              <a:fillRect/>
            </a:stretch>
          </p:blipFill>
          <p:spPr>
            <a:xfrm>
              <a:off x="8996647" y="1884505"/>
              <a:ext cx="1429362" cy="1440000"/>
            </a:xfrm>
            <a:custGeom>
              <a:avLst/>
              <a:gdLst>
                <a:gd name="connsiteX0" fmla="*/ 756084 w 1512168"/>
                <a:gd name="connsiteY0" fmla="*/ 0 h 1512168"/>
                <a:gd name="connsiteX1" fmla="*/ 1512168 w 1512168"/>
                <a:gd name="connsiteY1" fmla="*/ 756084 h 1512168"/>
                <a:gd name="connsiteX2" fmla="*/ 756084 w 1512168"/>
                <a:gd name="connsiteY2" fmla="*/ 1512168 h 1512168"/>
                <a:gd name="connsiteX3" fmla="*/ 0 w 1512168"/>
                <a:gd name="connsiteY3" fmla="*/ 756084 h 1512168"/>
                <a:gd name="connsiteX4" fmla="*/ 756084 w 1512168"/>
                <a:gd name="connsiteY4" fmla="*/ 0 h 151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2168" h="1512168">
                  <a:moveTo>
                    <a:pt x="756084" y="0"/>
                  </a:moveTo>
                  <a:cubicBezTo>
                    <a:pt x="1173658" y="0"/>
                    <a:pt x="1512168" y="338510"/>
                    <a:pt x="1512168" y="756084"/>
                  </a:cubicBezTo>
                  <a:cubicBezTo>
                    <a:pt x="1512168" y="1173658"/>
                    <a:pt x="1173658" y="1512168"/>
                    <a:pt x="756084" y="1512168"/>
                  </a:cubicBezTo>
                  <a:cubicBezTo>
                    <a:pt x="338510" y="1512168"/>
                    <a:pt x="0" y="1173658"/>
                    <a:pt x="0" y="756084"/>
                  </a:cubicBezTo>
                  <a:cubicBezTo>
                    <a:pt x="0" y="338510"/>
                    <a:pt x="338510" y="0"/>
                    <a:pt x="756084" y="0"/>
                  </a:cubicBezTo>
                  <a:close/>
                </a:path>
              </a:pathLst>
            </a:custGeom>
            <a:ln w="25400">
              <a:solidFill>
                <a:sysClr val="window" lastClr="FFFFFF"/>
              </a:solidFill>
            </a:ln>
          </p:spPr>
        </p:pic>
      </p:grpSp>
      <p:grpSp>
        <p:nvGrpSpPr>
          <p:cNvPr id="12" name="组合 11"/>
          <p:cNvGrpSpPr/>
          <p:nvPr/>
        </p:nvGrpSpPr>
        <p:grpSpPr>
          <a:xfrm>
            <a:off x="3818394" y="1741046"/>
            <a:ext cx="2022814" cy="2096666"/>
            <a:chOff x="3613324" y="1552575"/>
            <a:chExt cx="2022814" cy="209666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47"/>
            <a:stretch/>
          </p:blipFill>
          <p:spPr>
            <a:xfrm>
              <a:off x="3613324" y="1552575"/>
              <a:ext cx="2022814" cy="2096666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38" t="1091" b="1511"/>
            <a:stretch>
              <a:fillRect/>
            </a:stretch>
          </p:blipFill>
          <p:spPr>
            <a:xfrm>
              <a:off x="3891894" y="1884505"/>
              <a:ext cx="1446664" cy="1440000"/>
            </a:xfrm>
            <a:custGeom>
              <a:avLst/>
              <a:gdLst>
                <a:gd name="connsiteX0" fmla="*/ 756084 w 1512168"/>
                <a:gd name="connsiteY0" fmla="*/ 0 h 1512168"/>
                <a:gd name="connsiteX1" fmla="*/ 1512168 w 1512168"/>
                <a:gd name="connsiteY1" fmla="*/ 756084 h 1512168"/>
                <a:gd name="connsiteX2" fmla="*/ 756084 w 1512168"/>
                <a:gd name="connsiteY2" fmla="*/ 1512168 h 1512168"/>
                <a:gd name="connsiteX3" fmla="*/ 0 w 1512168"/>
                <a:gd name="connsiteY3" fmla="*/ 756084 h 1512168"/>
                <a:gd name="connsiteX4" fmla="*/ 756084 w 1512168"/>
                <a:gd name="connsiteY4" fmla="*/ 0 h 151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2168" h="1512168">
                  <a:moveTo>
                    <a:pt x="756084" y="0"/>
                  </a:moveTo>
                  <a:cubicBezTo>
                    <a:pt x="1173658" y="0"/>
                    <a:pt x="1512168" y="338510"/>
                    <a:pt x="1512168" y="756084"/>
                  </a:cubicBezTo>
                  <a:cubicBezTo>
                    <a:pt x="1512168" y="1173658"/>
                    <a:pt x="1173658" y="1512168"/>
                    <a:pt x="756084" y="1512168"/>
                  </a:cubicBezTo>
                  <a:cubicBezTo>
                    <a:pt x="338510" y="1512168"/>
                    <a:pt x="0" y="1173658"/>
                    <a:pt x="0" y="756084"/>
                  </a:cubicBezTo>
                  <a:cubicBezTo>
                    <a:pt x="0" y="338510"/>
                    <a:pt x="338510" y="0"/>
                    <a:pt x="756084" y="0"/>
                  </a:cubicBezTo>
                  <a:close/>
                </a:path>
              </a:pathLst>
            </a:custGeom>
            <a:ln w="25400">
              <a:solidFill>
                <a:sysClr val="window" lastClr="FFFFFF"/>
              </a:solidFill>
            </a:ln>
          </p:spPr>
        </p:pic>
      </p:grpSp>
      <p:grpSp>
        <p:nvGrpSpPr>
          <p:cNvPr id="13" name="组合 12"/>
          <p:cNvGrpSpPr/>
          <p:nvPr/>
        </p:nvGrpSpPr>
        <p:grpSpPr>
          <a:xfrm>
            <a:off x="1275095" y="1741046"/>
            <a:ext cx="2022814" cy="2096666"/>
            <a:chOff x="1070025" y="1552575"/>
            <a:chExt cx="2022814" cy="209666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47"/>
            <a:stretch/>
          </p:blipFill>
          <p:spPr>
            <a:xfrm>
              <a:off x="1070025" y="1552575"/>
              <a:ext cx="2022814" cy="2096666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1" t="3937" r="7614" b="28129"/>
            <a:stretch/>
          </p:blipFill>
          <p:spPr>
            <a:xfrm>
              <a:off x="1342849" y="1884505"/>
              <a:ext cx="1440000" cy="1440000"/>
            </a:xfrm>
            <a:custGeom>
              <a:avLst/>
              <a:gdLst>
                <a:gd name="connsiteX0" fmla="*/ 756084 w 1512168"/>
                <a:gd name="connsiteY0" fmla="*/ 0 h 1512168"/>
                <a:gd name="connsiteX1" fmla="*/ 1512168 w 1512168"/>
                <a:gd name="connsiteY1" fmla="*/ 756084 h 1512168"/>
                <a:gd name="connsiteX2" fmla="*/ 756084 w 1512168"/>
                <a:gd name="connsiteY2" fmla="*/ 1512168 h 1512168"/>
                <a:gd name="connsiteX3" fmla="*/ 0 w 1512168"/>
                <a:gd name="connsiteY3" fmla="*/ 756084 h 1512168"/>
                <a:gd name="connsiteX4" fmla="*/ 756084 w 1512168"/>
                <a:gd name="connsiteY4" fmla="*/ 0 h 151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2168" h="1512168">
                  <a:moveTo>
                    <a:pt x="756084" y="0"/>
                  </a:moveTo>
                  <a:cubicBezTo>
                    <a:pt x="1173658" y="0"/>
                    <a:pt x="1512168" y="338510"/>
                    <a:pt x="1512168" y="756084"/>
                  </a:cubicBezTo>
                  <a:cubicBezTo>
                    <a:pt x="1512168" y="1173658"/>
                    <a:pt x="1173658" y="1512168"/>
                    <a:pt x="756084" y="1512168"/>
                  </a:cubicBezTo>
                  <a:cubicBezTo>
                    <a:pt x="338510" y="1512168"/>
                    <a:pt x="0" y="1173658"/>
                    <a:pt x="0" y="756084"/>
                  </a:cubicBezTo>
                  <a:cubicBezTo>
                    <a:pt x="0" y="338510"/>
                    <a:pt x="338510" y="0"/>
                    <a:pt x="756084" y="0"/>
                  </a:cubicBezTo>
                  <a:close/>
                </a:path>
              </a:pathLst>
            </a:custGeom>
            <a:ln w="25400">
              <a:solidFill>
                <a:sysClr val="window" lastClr="FFFFFF"/>
              </a:solidFill>
            </a:ln>
          </p:spPr>
        </p:pic>
      </p:grpSp>
      <p:grpSp>
        <p:nvGrpSpPr>
          <p:cNvPr id="15" name="组合 14"/>
          <p:cNvGrpSpPr/>
          <p:nvPr/>
        </p:nvGrpSpPr>
        <p:grpSpPr>
          <a:xfrm>
            <a:off x="1082870" y="4463319"/>
            <a:ext cx="2339102" cy="1091785"/>
            <a:chOff x="1288497" y="2488346"/>
            <a:chExt cx="2339102" cy="1091785"/>
          </a:xfrm>
        </p:grpSpPr>
        <p:sp>
          <p:nvSpPr>
            <p:cNvPr id="16" name="文本框 15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17" name="AutoShape 3"/>
            <p:cNvSpPr>
              <a:spLocks/>
            </p:cNvSpPr>
            <p:nvPr/>
          </p:nvSpPr>
          <p:spPr bwMode="auto">
            <a:xfrm>
              <a:off x="1288497" y="2965768"/>
              <a:ext cx="2339102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655588" y="4463319"/>
            <a:ext cx="2339102" cy="1091785"/>
            <a:chOff x="1288497" y="2488346"/>
            <a:chExt cx="2339102" cy="1091785"/>
          </a:xfrm>
        </p:grpSpPr>
        <p:sp>
          <p:nvSpPr>
            <p:cNvPr id="19" name="文本框 18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20" name="AutoShape 3"/>
            <p:cNvSpPr>
              <a:spLocks/>
            </p:cNvSpPr>
            <p:nvPr/>
          </p:nvSpPr>
          <p:spPr bwMode="auto">
            <a:xfrm>
              <a:off x="1288497" y="2965768"/>
              <a:ext cx="2339102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228306" y="4463319"/>
            <a:ext cx="2339102" cy="1091785"/>
            <a:chOff x="1288497" y="2488346"/>
            <a:chExt cx="2339102" cy="1091785"/>
          </a:xfrm>
        </p:grpSpPr>
        <p:sp>
          <p:nvSpPr>
            <p:cNvPr id="22" name="文本框 21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23" name="AutoShape 3"/>
            <p:cNvSpPr>
              <a:spLocks/>
            </p:cNvSpPr>
            <p:nvPr/>
          </p:nvSpPr>
          <p:spPr bwMode="auto">
            <a:xfrm>
              <a:off x="1288497" y="2965768"/>
              <a:ext cx="2339102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801024" y="4463319"/>
            <a:ext cx="2339102" cy="1091785"/>
            <a:chOff x="1288497" y="2488346"/>
            <a:chExt cx="2339102" cy="1091785"/>
          </a:xfrm>
        </p:grpSpPr>
        <p:sp>
          <p:nvSpPr>
            <p:cNvPr id="25" name="文本框 24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26" name="AutoShape 3"/>
            <p:cNvSpPr>
              <a:spLocks/>
            </p:cNvSpPr>
            <p:nvPr/>
          </p:nvSpPr>
          <p:spPr bwMode="auto">
            <a:xfrm>
              <a:off x="1288497" y="2965768"/>
              <a:ext cx="2339102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sp>
        <p:nvSpPr>
          <p:cNvPr id="31" name="椭圆 30"/>
          <p:cNvSpPr/>
          <p:nvPr/>
        </p:nvSpPr>
        <p:spPr>
          <a:xfrm>
            <a:off x="1069910" y="3910191"/>
            <a:ext cx="2396018" cy="33244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alpha val="80000"/>
                </a:schemeClr>
              </a:gs>
              <a:gs pos="31000">
                <a:srgbClr val="BFBFBF">
                  <a:alpha val="50000"/>
                </a:srgbClr>
              </a:gs>
              <a:gs pos="100000">
                <a:schemeClr val="bg1">
                  <a:lumMod val="7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598672" y="3910191"/>
            <a:ext cx="2396018" cy="33244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alpha val="80000"/>
                </a:schemeClr>
              </a:gs>
              <a:gs pos="31000">
                <a:srgbClr val="BFBFBF">
                  <a:alpha val="50000"/>
                </a:srgbClr>
              </a:gs>
              <a:gs pos="100000">
                <a:schemeClr val="bg1">
                  <a:lumMod val="7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6170422" y="3910191"/>
            <a:ext cx="2396018" cy="33244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alpha val="80000"/>
                </a:schemeClr>
              </a:gs>
              <a:gs pos="31000">
                <a:srgbClr val="BFBFBF">
                  <a:alpha val="50000"/>
                </a:srgbClr>
              </a:gs>
              <a:gs pos="100000">
                <a:schemeClr val="bg1">
                  <a:lumMod val="7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8742172" y="3910191"/>
            <a:ext cx="2396018" cy="33244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alpha val="80000"/>
                </a:schemeClr>
              </a:gs>
              <a:gs pos="31000">
                <a:srgbClr val="BFBFBF">
                  <a:alpha val="50000"/>
                </a:srgbClr>
              </a:gs>
              <a:gs pos="100000">
                <a:schemeClr val="bg1">
                  <a:lumMod val="7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175672" y="3238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在此输入标题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31" y="106877"/>
            <a:ext cx="894212" cy="88564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365764" y="231557"/>
            <a:ext cx="609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39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2000" decel="48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autoRev="1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2.5E-6 3.33333E-6 L -2.5E-6 -0.1708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33333" decel="33333" autoRev="1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Scale>
                                      <p:cBhvr>
                                        <p:cTn id="15" dur="750" fill="hold"/>
                                        <p:tgtEl>
                                          <p:spTgt spid="3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" presetClass="entr" presetSubtype="1" accel="52000" decel="48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autoRev="1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2.5E-6 3.33333E-6 L -2.5E-6 -0.17084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33333" decel="33333" autoRev="1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Scale>
                                      <p:cBhvr>
                                        <p:cTn id="26" dur="750" fill="hold"/>
                                        <p:tgtEl>
                                          <p:spTgt spid="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" presetClass="entr" presetSubtype="1" accel="52000" decel="48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autoRev="1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2.5E-6 3.33333E-6 L -2.5E-6 -0.17084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accel="33333" decel="33333" autoRev="1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Scale>
                                      <p:cBhvr>
                                        <p:cTn id="37" dur="750" fill="hold"/>
                                        <p:tgtEl>
                                          <p:spTgt spid="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" presetClass="entr" presetSubtype="1" accel="52000" decel="48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autoRev="1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2.5E-6 3.33333E-6 L -2.5E-6 -0.17084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mph" presetSubtype="0" accel="33333" decel="33333" autoRev="1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Scale>
                                      <p:cBhvr>
                                        <p:cTn id="48" dur="75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70" dur="4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72" dur="4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63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0.27136 -2.59259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8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3"/>
          <p:cNvSpPr>
            <a:spLocks/>
          </p:cNvSpPr>
          <p:nvPr/>
        </p:nvSpPr>
        <p:spPr bwMode="auto">
          <a:xfrm>
            <a:off x="1" y="1956635"/>
            <a:ext cx="12189976" cy="2520398"/>
          </a:xfrm>
          <a:custGeom>
            <a:avLst/>
            <a:gdLst>
              <a:gd name="connsiteX0" fmla="*/ 4495800 w 8683625"/>
              <a:gd name="connsiteY0" fmla="*/ 0 h 1086621"/>
              <a:gd name="connsiteX1" fmla="*/ 4595813 w 8683625"/>
              <a:gd name="connsiteY1" fmla="*/ 1588 h 1086621"/>
              <a:gd name="connsiteX2" fmla="*/ 4595813 w 8683625"/>
              <a:gd name="connsiteY2" fmla="*/ 23813 h 1086621"/>
              <a:gd name="connsiteX3" fmla="*/ 4656138 w 8683625"/>
              <a:gd name="connsiteY3" fmla="*/ 23813 h 1086621"/>
              <a:gd name="connsiteX4" fmla="*/ 4651375 w 8683625"/>
              <a:gd name="connsiteY4" fmla="*/ 828676 h 1086621"/>
              <a:gd name="connsiteX5" fmla="*/ 4802188 w 8683625"/>
              <a:gd name="connsiteY5" fmla="*/ 828676 h 1086621"/>
              <a:gd name="connsiteX6" fmla="*/ 4803775 w 8683625"/>
              <a:gd name="connsiteY6" fmla="*/ 615950 h 1086621"/>
              <a:gd name="connsiteX7" fmla="*/ 4916488 w 8683625"/>
              <a:gd name="connsiteY7" fmla="*/ 615950 h 1086621"/>
              <a:gd name="connsiteX8" fmla="*/ 4919663 w 8683625"/>
              <a:gd name="connsiteY8" fmla="*/ 441325 h 1086621"/>
              <a:gd name="connsiteX9" fmla="*/ 5086350 w 8683625"/>
              <a:gd name="connsiteY9" fmla="*/ 441325 h 1086621"/>
              <a:gd name="connsiteX10" fmla="*/ 5086350 w 8683625"/>
              <a:gd name="connsiteY10" fmla="*/ 496888 h 1086621"/>
              <a:gd name="connsiteX11" fmla="*/ 5124450 w 8683625"/>
              <a:gd name="connsiteY11" fmla="*/ 500063 h 1086621"/>
              <a:gd name="connsiteX12" fmla="*/ 5122863 w 8683625"/>
              <a:gd name="connsiteY12" fmla="*/ 633413 h 1086621"/>
              <a:gd name="connsiteX13" fmla="*/ 5170488 w 8683625"/>
              <a:gd name="connsiteY13" fmla="*/ 633413 h 1086621"/>
              <a:gd name="connsiteX14" fmla="*/ 5172075 w 8683625"/>
              <a:gd name="connsiteY14" fmla="*/ 588963 h 1086621"/>
              <a:gd name="connsiteX15" fmla="*/ 5280025 w 8683625"/>
              <a:gd name="connsiteY15" fmla="*/ 588963 h 1086621"/>
              <a:gd name="connsiteX16" fmla="*/ 5280025 w 8683625"/>
              <a:gd name="connsiteY16" fmla="*/ 639763 h 1086621"/>
              <a:gd name="connsiteX17" fmla="*/ 5330825 w 8683625"/>
              <a:gd name="connsiteY17" fmla="*/ 639763 h 1086621"/>
              <a:gd name="connsiteX18" fmla="*/ 5327650 w 8683625"/>
              <a:gd name="connsiteY18" fmla="*/ 728663 h 1086621"/>
              <a:gd name="connsiteX19" fmla="*/ 5359400 w 8683625"/>
              <a:gd name="connsiteY19" fmla="*/ 728663 h 1086621"/>
              <a:gd name="connsiteX20" fmla="*/ 5359400 w 8683625"/>
              <a:gd name="connsiteY20" fmla="*/ 396875 h 1086621"/>
              <a:gd name="connsiteX21" fmla="*/ 5391150 w 8683625"/>
              <a:gd name="connsiteY21" fmla="*/ 396875 h 1086621"/>
              <a:gd name="connsiteX22" fmla="*/ 5391150 w 8683625"/>
              <a:gd name="connsiteY22" fmla="*/ 333375 h 1086621"/>
              <a:gd name="connsiteX23" fmla="*/ 5446713 w 8683625"/>
              <a:gd name="connsiteY23" fmla="*/ 333375 h 1086621"/>
              <a:gd name="connsiteX24" fmla="*/ 5522913 w 8683625"/>
              <a:gd name="connsiteY24" fmla="*/ 333375 h 1086621"/>
              <a:gd name="connsiteX25" fmla="*/ 5522913 w 8683625"/>
              <a:gd name="connsiteY25" fmla="*/ 365125 h 1086621"/>
              <a:gd name="connsiteX26" fmla="*/ 5586413 w 8683625"/>
              <a:gd name="connsiteY26" fmla="*/ 368300 h 1086621"/>
              <a:gd name="connsiteX27" fmla="*/ 5586413 w 8683625"/>
              <a:gd name="connsiteY27" fmla="*/ 557213 h 1086621"/>
              <a:gd name="connsiteX28" fmla="*/ 5651500 w 8683625"/>
              <a:gd name="connsiteY28" fmla="*/ 557213 h 1086621"/>
              <a:gd name="connsiteX29" fmla="*/ 5651500 w 8683625"/>
              <a:gd name="connsiteY29" fmla="*/ 515938 h 1086621"/>
              <a:gd name="connsiteX30" fmla="*/ 5726113 w 8683625"/>
              <a:gd name="connsiteY30" fmla="*/ 515938 h 1086621"/>
              <a:gd name="connsiteX31" fmla="*/ 5726113 w 8683625"/>
              <a:gd name="connsiteY31" fmla="*/ 547688 h 1086621"/>
              <a:gd name="connsiteX32" fmla="*/ 5819775 w 8683625"/>
              <a:gd name="connsiteY32" fmla="*/ 547688 h 1086621"/>
              <a:gd name="connsiteX33" fmla="*/ 5819775 w 8683625"/>
              <a:gd name="connsiteY33" fmla="*/ 617538 h 1086621"/>
              <a:gd name="connsiteX34" fmla="*/ 5854700 w 8683625"/>
              <a:gd name="connsiteY34" fmla="*/ 617538 h 1086621"/>
              <a:gd name="connsiteX35" fmla="*/ 5854700 w 8683625"/>
              <a:gd name="connsiteY35" fmla="*/ 584200 h 1086621"/>
              <a:gd name="connsiteX36" fmla="*/ 5886450 w 8683625"/>
              <a:gd name="connsiteY36" fmla="*/ 584200 h 1086621"/>
              <a:gd name="connsiteX37" fmla="*/ 5886450 w 8683625"/>
              <a:gd name="connsiteY37" fmla="*/ 547688 h 1086621"/>
              <a:gd name="connsiteX38" fmla="*/ 5962650 w 8683625"/>
              <a:gd name="connsiteY38" fmla="*/ 547688 h 1086621"/>
              <a:gd name="connsiteX39" fmla="*/ 5959475 w 8683625"/>
              <a:gd name="connsiteY39" fmla="*/ 584200 h 1086621"/>
              <a:gd name="connsiteX40" fmla="*/ 6011863 w 8683625"/>
              <a:gd name="connsiteY40" fmla="*/ 584200 h 1086621"/>
              <a:gd name="connsiteX41" fmla="*/ 6011863 w 8683625"/>
              <a:gd name="connsiteY41" fmla="*/ 608013 h 1086621"/>
              <a:gd name="connsiteX42" fmla="*/ 6035675 w 8683625"/>
              <a:gd name="connsiteY42" fmla="*/ 608013 h 1086621"/>
              <a:gd name="connsiteX43" fmla="*/ 6035675 w 8683625"/>
              <a:gd name="connsiteY43" fmla="*/ 681038 h 1086621"/>
              <a:gd name="connsiteX44" fmla="*/ 6072188 w 8683625"/>
              <a:gd name="connsiteY44" fmla="*/ 681038 h 1086621"/>
              <a:gd name="connsiteX45" fmla="*/ 6072188 w 8683625"/>
              <a:gd name="connsiteY45" fmla="*/ 633413 h 1086621"/>
              <a:gd name="connsiteX46" fmla="*/ 6149975 w 8683625"/>
              <a:gd name="connsiteY46" fmla="*/ 633413 h 1086621"/>
              <a:gd name="connsiteX47" fmla="*/ 6149975 w 8683625"/>
              <a:gd name="connsiteY47" fmla="*/ 603250 h 1086621"/>
              <a:gd name="connsiteX48" fmla="*/ 6183313 w 8683625"/>
              <a:gd name="connsiteY48" fmla="*/ 603250 h 1086621"/>
              <a:gd name="connsiteX49" fmla="*/ 6183313 w 8683625"/>
              <a:gd name="connsiteY49" fmla="*/ 584200 h 1086621"/>
              <a:gd name="connsiteX50" fmla="*/ 6254750 w 8683625"/>
              <a:gd name="connsiteY50" fmla="*/ 587375 h 1086621"/>
              <a:gd name="connsiteX51" fmla="*/ 6254750 w 8683625"/>
              <a:gd name="connsiteY51" fmla="*/ 620713 h 1086621"/>
              <a:gd name="connsiteX52" fmla="*/ 6307138 w 8683625"/>
              <a:gd name="connsiteY52" fmla="*/ 620713 h 1086621"/>
              <a:gd name="connsiteX53" fmla="*/ 6307138 w 8683625"/>
              <a:gd name="connsiteY53" fmla="*/ 657226 h 1086621"/>
              <a:gd name="connsiteX54" fmla="*/ 6367463 w 8683625"/>
              <a:gd name="connsiteY54" fmla="*/ 657226 h 1086621"/>
              <a:gd name="connsiteX55" fmla="*/ 6367463 w 8683625"/>
              <a:gd name="connsiteY55" fmla="*/ 700088 h 1086621"/>
              <a:gd name="connsiteX56" fmla="*/ 6396038 w 8683625"/>
              <a:gd name="connsiteY56" fmla="*/ 700088 h 1086621"/>
              <a:gd name="connsiteX57" fmla="*/ 6396038 w 8683625"/>
              <a:gd name="connsiteY57" fmla="*/ 923926 h 1086621"/>
              <a:gd name="connsiteX58" fmla="*/ 6410325 w 8683625"/>
              <a:gd name="connsiteY58" fmla="*/ 923926 h 1086621"/>
              <a:gd name="connsiteX59" fmla="*/ 6410325 w 8683625"/>
              <a:gd name="connsiteY59" fmla="*/ 863601 h 1086621"/>
              <a:gd name="connsiteX60" fmla="*/ 6435725 w 8683625"/>
              <a:gd name="connsiteY60" fmla="*/ 863601 h 1086621"/>
              <a:gd name="connsiteX61" fmla="*/ 6438900 w 8683625"/>
              <a:gd name="connsiteY61" fmla="*/ 671513 h 1086621"/>
              <a:gd name="connsiteX62" fmla="*/ 6454775 w 8683625"/>
              <a:gd name="connsiteY62" fmla="*/ 671513 h 1086621"/>
              <a:gd name="connsiteX63" fmla="*/ 6454775 w 8683625"/>
              <a:gd name="connsiteY63" fmla="*/ 639763 h 1086621"/>
              <a:gd name="connsiteX64" fmla="*/ 6510338 w 8683625"/>
              <a:gd name="connsiteY64" fmla="*/ 639763 h 1086621"/>
              <a:gd name="connsiteX65" fmla="*/ 6510338 w 8683625"/>
              <a:gd name="connsiteY65" fmla="*/ 668338 h 1086621"/>
              <a:gd name="connsiteX66" fmla="*/ 6526213 w 8683625"/>
              <a:gd name="connsiteY66" fmla="*/ 668338 h 1086621"/>
              <a:gd name="connsiteX67" fmla="*/ 6526213 w 8683625"/>
              <a:gd name="connsiteY67" fmla="*/ 839788 h 1086621"/>
              <a:gd name="connsiteX68" fmla="*/ 6551613 w 8683625"/>
              <a:gd name="connsiteY68" fmla="*/ 839788 h 1086621"/>
              <a:gd name="connsiteX69" fmla="*/ 6551613 w 8683625"/>
              <a:gd name="connsiteY69" fmla="*/ 587375 h 1086621"/>
              <a:gd name="connsiteX70" fmla="*/ 6699250 w 8683625"/>
              <a:gd name="connsiteY70" fmla="*/ 587375 h 1086621"/>
              <a:gd name="connsiteX71" fmla="*/ 6699250 w 8683625"/>
              <a:gd name="connsiteY71" fmla="*/ 655638 h 1086621"/>
              <a:gd name="connsiteX72" fmla="*/ 6718300 w 8683625"/>
              <a:gd name="connsiteY72" fmla="*/ 655638 h 1086621"/>
              <a:gd name="connsiteX73" fmla="*/ 6718300 w 8683625"/>
              <a:gd name="connsiteY73" fmla="*/ 733426 h 1086621"/>
              <a:gd name="connsiteX74" fmla="*/ 6727825 w 8683625"/>
              <a:gd name="connsiteY74" fmla="*/ 733426 h 1086621"/>
              <a:gd name="connsiteX75" fmla="*/ 6727825 w 8683625"/>
              <a:gd name="connsiteY75" fmla="*/ 939801 h 1086621"/>
              <a:gd name="connsiteX76" fmla="*/ 6767513 w 8683625"/>
              <a:gd name="connsiteY76" fmla="*/ 939801 h 1086621"/>
              <a:gd name="connsiteX77" fmla="*/ 6767513 w 8683625"/>
              <a:gd name="connsiteY77" fmla="*/ 911226 h 1086621"/>
              <a:gd name="connsiteX78" fmla="*/ 6786563 w 8683625"/>
              <a:gd name="connsiteY78" fmla="*/ 911226 h 1086621"/>
              <a:gd name="connsiteX79" fmla="*/ 6786563 w 8683625"/>
              <a:gd name="connsiteY79" fmla="*/ 839788 h 1086621"/>
              <a:gd name="connsiteX80" fmla="*/ 6802438 w 8683625"/>
              <a:gd name="connsiteY80" fmla="*/ 839788 h 1086621"/>
              <a:gd name="connsiteX81" fmla="*/ 6804025 w 8683625"/>
              <a:gd name="connsiteY81" fmla="*/ 555625 h 1086621"/>
              <a:gd name="connsiteX82" fmla="*/ 6915150 w 8683625"/>
              <a:gd name="connsiteY82" fmla="*/ 555625 h 1086621"/>
              <a:gd name="connsiteX83" fmla="*/ 6915150 w 8683625"/>
              <a:gd name="connsiteY83" fmla="*/ 727076 h 1086621"/>
              <a:gd name="connsiteX84" fmla="*/ 6931025 w 8683625"/>
              <a:gd name="connsiteY84" fmla="*/ 727076 h 1086621"/>
              <a:gd name="connsiteX85" fmla="*/ 6931025 w 8683625"/>
              <a:gd name="connsiteY85" fmla="*/ 842963 h 1086621"/>
              <a:gd name="connsiteX86" fmla="*/ 6980237 w 8683625"/>
              <a:gd name="connsiteY86" fmla="*/ 842963 h 1086621"/>
              <a:gd name="connsiteX87" fmla="*/ 6980237 w 8683625"/>
              <a:gd name="connsiteY87" fmla="*/ 950913 h 1086621"/>
              <a:gd name="connsiteX88" fmla="*/ 7011987 w 8683625"/>
              <a:gd name="connsiteY88" fmla="*/ 950913 h 1086621"/>
              <a:gd name="connsiteX89" fmla="*/ 7011987 w 8683625"/>
              <a:gd name="connsiteY89" fmla="*/ 892176 h 1086621"/>
              <a:gd name="connsiteX90" fmla="*/ 7065963 w 8683625"/>
              <a:gd name="connsiteY90" fmla="*/ 892176 h 1086621"/>
              <a:gd name="connsiteX91" fmla="*/ 7065963 w 8683625"/>
              <a:gd name="connsiteY91" fmla="*/ 857251 h 1086621"/>
              <a:gd name="connsiteX92" fmla="*/ 7246937 w 8683625"/>
              <a:gd name="connsiteY92" fmla="*/ 857251 h 1086621"/>
              <a:gd name="connsiteX93" fmla="*/ 7246937 w 8683625"/>
              <a:gd name="connsiteY93" fmla="*/ 820738 h 1086621"/>
              <a:gd name="connsiteX94" fmla="*/ 7291387 w 8683625"/>
              <a:gd name="connsiteY94" fmla="*/ 820738 h 1086621"/>
              <a:gd name="connsiteX95" fmla="*/ 7291387 w 8683625"/>
              <a:gd name="connsiteY95" fmla="*/ 865188 h 1086621"/>
              <a:gd name="connsiteX96" fmla="*/ 7339013 w 8683625"/>
              <a:gd name="connsiteY96" fmla="*/ 865188 h 1086621"/>
              <a:gd name="connsiteX97" fmla="*/ 7339013 w 8683625"/>
              <a:gd name="connsiteY97" fmla="*/ 963613 h 1086621"/>
              <a:gd name="connsiteX98" fmla="*/ 7378700 w 8683625"/>
              <a:gd name="connsiteY98" fmla="*/ 963613 h 1086621"/>
              <a:gd name="connsiteX99" fmla="*/ 7378700 w 8683625"/>
              <a:gd name="connsiteY99" fmla="*/ 873126 h 1086621"/>
              <a:gd name="connsiteX100" fmla="*/ 7404100 w 8683625"/>
              <a:gd name="connsiteY100" fmla="*/ 873126 h 1086621"/>
              <a:gd name="connsiteX101" fmla="*/ 7407275 w 8683625"/>
              <a:gd name="connsiteY101" fmla="*/ 728663 h 1086621"/>
              <a:gd name="connsiteX102" fmla="*/ 7434263 w 8683625"/>
              <a:gd name="connsiteY102" fmla="*/ 728663 h 1086621"/>
              <a:gd name="connsiteX103" fmla="*/ 7434263 w 8683625"/>
              <a:gd name="connsiteY103" fmla="*/ 671513 h 1086621"/>
              <a:gd name="connsiteX104" fmla="*/ 7466013 w 8683625"/>
              <a:gd name="connsiteY104" fmla="*/ 671513 h 1086621"/>
              <a:gd name="connsiteX105" fmla="*/ 7486650 w 8683625"/>
              <a:gd name="connsiteY105" fmla="*/ 644526 h 1086621"/>
              <a:gd name="connsiteX106" fmla="*/ 7543800 w 8683625"/>
              <a:gd name="connsiteY106" fmla="*/ 644526 h 1086621"/>
              <a:gd name="connsiteX107" fmla="*/ 7543800 w 8683625"/>
              <a:gd name="connsiteY107" fmla="*/ 341313 h 1086621"/>
              <a:gd name="connsiteX108" fmla="*/ 7662863 w 8683625"/>
              <a:gd name="connsiteY108" fmla="*/ 341313 h 1086621"/>
              <a:gd name="connsiteX109" fmla="*/ 7662863 w 8683625"/>
              <a:gd name="connsiteY109" fmla="*/ 649288 h 1086621"/>
              <a:gd name="connsiteX110" fmla="*/ 7727950 w 8683625"/>
              <a:gd name="connsiteY110" fmla="*/ 649288 h 1086621"/>
              <a:gd name="connsiteX111" fmla="*/ 7726363 w 8683625"/>
              <a:gd name="connsiteY111" fmla="*/ 887413 h 1086621"/>
              <a:gd name="connsiteX112" fmla="*/ 7766050 w 8683625"/>
              <a:gd name="connsiteY112" fmla="*/ 887413 h 1086621"/>
              <a:gd name="connsiteX113" fmla="*/ 7766050 w 8683625"/>
              <a:gd name="connsiteY113" fmla="*/ 592138 h 1086621"/>
              <a:gd name="connsiteX114" fmla="*/ 7867650 w 8683625"/>
              <a:gd name="connsiteY114" fmla="*/ 595313 h 1086621"/>
              <a:gd name="connsiteX115" fmla="*/ 7867650 w 8683625"/>
              <a:gd name="connsiteY115" fmla="*/ 623888 h 1086621"/>
              <a:gd name="connsiteX116" fmla="*/ 7967663 w 8683625"/>
              <a:gd name="connsiteY116" fmla="*/ 623888 h 1086621"/>
              <a:gd name="connsiteX117" fmla="*/ 7966075 w 8683625"/>
              <a:gd name="connsiteY117" fmla="*/ 731838 h 1086621"/>
              <a:gd name="connsiteX118" fmla="*/ 8015287 w 8683625"/>
              <a:gd name="connsiteY118" fmla="*/ 731838 h 1086621"/>
              <a:gd name="connsiteX119" fmla="*/ 8015287 w 8683625"/>
              <a:gd name="connsiteY119" fmla="*/ 652463 h 1086621"/>
              <a:gd name="connsiteX120" fmla="*/ 8086725 w 8683625"/>
              <a:gd name="connsiteY120" fmla="*/ 652463 h 1086621"/>
              <a:gd name="connsiteX121" fmla="*/ 8089900 w 8683625"/>
              <a:gd name="connsiteY121" fmla="*/ 611188 h 1086621"/>
              <a:gd name="connsiteX122" fmla="*/ 8151813 w 8683625"/>
              <a:gd name="connsiteY122" fmla="*/ 611188 h 1086621"/>
              <a:gd name="connsiteX123" fmla="*/ 8151813 w 8683625"/>
              <a:gd name="connsiteY123" fmla="*/ 871538 h 1086621"/>
              <a:gd name="connsiteX124" fmla="*/ 8251825 w 8683625"/>
              <a:gd name="connsiteY124" fmla="*/ 871538 h 1086621"/>
              <a:gd name="connsiteX125" fmla="*/ 8255000 w 8683625"/>
              <a:gd name="connsiteY125" fmla="*/ 573088 h 1086621"/>
              <a:gd name="connsiteX126" fmla="*/ 8274050 w 8683625"/>
              <a:gd name="connsiteY126" fmla="*/ 573088 h 1086621"/>
              <a:gd name="connsiteX127" fmla="*/ 8274050 w 8683625"/>
              <a:gd name="connsiteY127" fmla="*/ 547688 h 1086621"/>
              <a:gd name="connsiteX128" fmla="*/ 8375650 w 8683625"/>
              <a:gd name="connsiteY128" fmla="*/ 549275 h 1086621"/>
              <a:gd name="connsiteX129" fmla="*/ 8375650 w 8683625"/>
              <a:gd name="connsiteY129" fmla="*/ 595313 h 1086621"/>
              <a:gd name="connsiteX130" fmla="*/ 8494712 w 8683625"/>
              <a:gd name="connsiteY130" fmla="*/ 596900 h 1086621"/>
              <a:gd name="connsiteX131" fmla="*/ 8491538 w 8683625"/>
              <a:gd name="connsiteY131" fmla="*/ 900113 h 1086621"/>
              <a:gd name="connsiteX132" fmla="*/ 8547100 w 8683625"/>
              <a:gd name="connsiteY132" fmla="*/ 900113 h 1086621"/>
              <a:gd name="connsiteX133" fmla="*/ 8547100 w 8683625"/>
              <a:gd name="connsiteY133" fmla="*/ 992188 h 1086621"/>
              <a:gd name="connsiteX134" fmla="*/ 8607425 w 8683625"/>
              <a:gd name="connsiteY134" fmla="*/ 992188 h 1086621"/>
              <a:gd name="connsiteX135" fmla="*/ 8610600 w 8683625"/>
              <a:gd name="connsiteY135" fmla="*/ 881063 h 1086621"/>
              <a:gd name="connsiteX136" fmla="*/ 8642350 w 8683625"/>
              <a:gd name="connsiteY136" fmla="*/ 881063 h 1086621"/>
              <a:gd name="connsiteX137" fmla="*/ 8642350 w 8683625"/>
              <a:gd name="connsiteY137" fmla="*/ 836613 h 1086621"/>
              <a:gd name="connsiteX138" fmla="*/ 8683625 w 8683625"/>
              <a:gd name="connsiteY138" fmla="*/ 836613 h 1086621"/>
              <a:gd name="connsiteX139" fmla="*/ 8683625 w 8683625"/>
              <a:gd name="connsiteY139" fmla="*/ 1086621 h 1086621"/>
              <a:gd name="connsiteX140" fmla="*/ 0 w 8683625"/>
              <a:gd name="connsiteY140" fmla="*/ 1086621 h 1086621"/>
              <a:gd name="connsiteX141" fmla="*/ 0 w 8683625"/>
              <a:gd name="connsiteY141" fmla="*/ 1035051 h 1086621"/>
              <a:gd name="connsiteX142" fmla="*/ 84138 w 8683625"/>
              <a:gd name="connsiteY142" fmla="*/ 1035051 h 1086621"/>
              <a:gd name="connsiteX143" fmla="*/ 84138 w 8683625"/>
              <a:gd name="connsiteY143" fmla="*/ 963613 h 1086621"/>
              <a:gd name="connsiteX144" fmla="*/ 131763 w 8683625"/>
              <a:gd name="connsiteY144" fmla="*/ 963613 h 1086621"/>
              <a:gd name="connsiteX145" fmla="*/ 131763 w 8683625"/>
              <a:gd name="connsiteY145" fmla="*/ 927101 h 1086621"/>
              <a:gd name="connsiteX146" fmla="*/ 176213 w 8683625"/>
              <a:gd name="connsiteY146" fmla="*/ 927101 h 1086621"/>
              <a:gd name="connsiteX147" fmla="*/ 176213 w 8683625"/>
              <a:gd name="connsiteY147" fmla="*/ 960438 h 1086621"/>
              <a:gd name="connsiteX148" fmla="*/ 258763 w 8683625"/>
              <a:gd name="connsiteY148" fmla="*/ 963613 h 1086621"/>
              <a:gd name="connsiteX149" fmla="*/ 258763 w 8683625"/>
              <a:gd name="connsiteY149" fmla="*/ 992188 h 1086621"/>
              <a:gd name="connsiteX150" fmla="*/ 303213 w 8683625"/>
              <a:gd name="connsiteY150" fmla="*/ 992188 h 1086621"/>
              <a:gd name="connsiteX151" fmla="*/ 300038 w 8683625"/>
              <a:gd name="connsiteY151" fmla="*/ 1052513 h 1086621"/>
              <a:gd name="connsiteX152" fmla="*/ 355600 w 8683625"/>
              <a:gd name="connsiteY152" fmla="*/ 1052513 h 1086621"/>
              <a:gd name="connsiteX153" fmla="*/ 358775 w 8683625"/>
              <a:gd name="connsiteY153" fmla="*/ 984251 h 1086621"/>
              <a:gd name="connsiteX154" fmla="*/ 420688 w 8683625"/>
              <a:gd name="connsiteY154" fmla="*/ 984251 h 1086621"/>
              <a:gd name="connsiteX155" fmla="*/ 420688 w 8683625"/>
              <a:gd name="connsiteY155" fmla="*/ 823913 h 1086621"/>
              <a:gd name="connsiteX156" fmla="*/ 468313 w 8683625"/>
              <a:gd name="connsiteY156" fmla="*/ 823913 h 1086621"/>
              <a:gd name="connsiteX157" fmla="*/ 468313 w 8683625"/>
              <a:gd name="connsiteY157" fmla="*/ 796926 h 1086621"/>
              <a:gd name="connsiteX158" fmla="*/ 519113 w 8683625"/>
              <a:gd name="connsiteY158" fmla="*/ 796926 h 1086621"/>
              <a:gd name="connsiteX159" fmla="*/ 519113 w 8683625"/>
              <a:gd name="connsiteY159" fmla="*/ 828676 h 1086621"/>
              <a:gd name="connsiteX160" fmla="*/ 536575 w 8683625"/>
              <a:gd name="connsiteY160" fmla="*/ 828676 h 1086621"/>
              <a:gd name="connsiteX161" fmla="*/ 536575 w 8683625"/>
              <a:gd name="connsiteY161" fmla="*/ 765176 h 1086621"/>
              <a:gd name="connsiteX162" fmla="*/ 600075 w 8683625"/>
              <a:gd name="connsiteY162" fmla="*/ 765176 h 1086621"/>
              <a:gd name="connsiteX163" fmla="*/ 600075 w 8683625"/>
              <a:gd name="connsiteY163" fmla="*/ 800101 h 1086621"/>
              <a:gd name="connsiteX164" fmla="*/ 631825 w 8683625"/>
              <a:gd name="connsiteY164" fmla="*/ 800101 h 1086621"/>
              <a:gd name="connsiteX165" fmla="*/ 631825 w 8683625"/>
              <a:gd name="connsiteY165" fmla="*/ 992188 h 1086621"/>
              <a:gd name="connsiteX166" fmla="*/ 668338 w 8683625"/>
              <a:gd name="connsiteY166" fmla="*/ 992188 h 1086621"/>
              <a:gd name="connsiteX167" fmla="*/ 668338 w 8683625"/>
              <a:gd name="connsiteY167" fmla="*/ 1031876 h 1086621"/>
              <a:gd name="connsiteX168" fmla="*/ 711200 w 8683625"/>
              <a:gd name="connsiteY168" fmla="*/ 1031876 h 1086621"/>
              <a:gd name="connsiteX169" fmla="*/ 712788 w 8683625"/>
              <a:gd name="connsiteY169" fmla="*/ 747713 h 1086621"/>
              <a:gd name="connsiteX170" fmla="*/ 763588 w 8683625"/>
              <a:gd name="connsiteY170" fmla="*/ 747713 h 1086621"/>
              <a:gd name="connsiteX171" fmla="*/ 763588 w 8683625"/>
              <a:gd name="connsiteY171" fmla="*/ 715963 h 1086621"/>
              <a:gd name="connsiteX172" fmla="*/ 879475 w 8683625"/>
              <a:gd name="connsiteY172" fmla="*/ 715963 h 1086621"/>
              <a:gd name="connsiteX173" fmla="*/ 879475 w 8683625"/>
              <a:gd name="connsiteY173" fmla="*/ 747713 h 1086621"/>
              <a:gd name="connsiteX174" fmla="*/ 936625 w 8683625"/>
              <a:gd name="connsiteY174" fmla="*/ 749301 h 1086621"/>
              <a:gd name="connsiteX175" fmla="*/ 936625 w 8683625"/>
              <a:gd name="connsiteY175" fmla="*/ 1023938 h 1086621"/>
              <a:gd name="connsiteX176" fmla="*/ 1174750 w 8683625"/>
              <a:gd name="connsiteY176" fmla="*/ 1027113 h 1086621"/>
              <a:gd name="connsiteX177" fmla="*/ 1176338 w 8683625"/>
              <a:gd name="connsiteY177" fmla="*/ 628650 h 1086621"/>
              <a:gd name="connsiteX178" fmla="*/ 1203325 w 8683625"/>
              <a:gd name="connsiteY178" fmla="*/ 628650 h 1086621"/>
              <a:gd name="connsiteX179" fmla="*/ 1203325 w 8683625"/>
              <a:gd name="connsiteY179" fmla="*/ 592138 h 1086621"/>
              <a:gd name="connsiteX180" fmla="*/ 1268413 w 8683625"/>
              <a:gd name="connsiteY180" fmla="*/ 592138 h 1086621"/>
              <a:gd name="connsiteX181" fmla="*/ 1268413 w 8683625"/>
              <a:gd name="connsiteY181" fmla="*/ 623888 h 1086621"/>
              <a:gd name="connsiteX182" fmla="*/ 1312863 w 8683625"/>
              <a:gd name="connsiteY182" fmla="*/ 623888 h 1086621"/>
              <a:gd name="connsiteX183" fmla="*/ 1311275 w 8683625"/>
              <a:gd name="connsiteY183" fmla="*/ 1019176 h 1086621"/>
              <a:gd name="connsiteX184" fmla="*/ 1352550 w 8683625"/>
              <a:gd name="connsiteY184" fmla="*/ 1019176 h 1086621"/>
              <a:gd name="connsiteX185" fmla="*/ 1352550 w 8683625"/>
              <a:gd name="connsiteY185" fmla="*/ 665163 h 1086621"/>
              <a:gd name="connsiteX186" fmla="*/ 1382713 w 8683625"/>
              <a:gd name="connsiteY186" fmla="*/ 665163 h 1086621"/>
              <a:gd name="connsiteX187" fmla="*/ 1382713 w 8683625"/>
              <a:gd name="connsiteY187" fmla="*/ 625475 h 1086621"/>
              <a:gd name="connsiteX188" fmla="*/ 1463675 w 8683625"/>
              <a:gd name="connsiteY188" fmla="*/ 625475 h 1086621"/>
              <a:gd name="connsiteX189" fmla="*/ 1463675 w 8683625"/>
              <a:gd name="connsiteY189" fmla="*/ 655638 h 1086621"/>
              <a:gd name="connsiteX190" fmla="*/ 1495425 w 8683625"/>
              <a:gd name="connsiteY190" fmla="*/ 655638 h 1086621"/>
              <a:gd name="connsiteX191" fmla="*/ 1495425 w 8683625"/>
              <a:gd name="connsiteY191" fmla="*/ 865188 h 1086621"/>
              <a:gd name="connsiteX192" fmla="*/ 1531938 w 8683625"/>
              <a:gd name="connsiteY192" fmla="*/ 865188 h 1086621"/>
              <a:gd name="connsiteX193" fmla="*/ 1531938 w 8683625"/>
              <a:gd name="connsiteY193" fmla="*/ 823913 h 1086621"/>
              <a:gd name="connsiteX194" fmla="*/ 1568450 w 8683625"/>
              <a:gd name="connsiteY194" fmla="*/ 823913 h 1086621"/>
              <a:gd name="connsiteX195" fmla="*/ 1568450 w 8683625"/>
              <a:gd name="connsiteY195" fmla="*/ 865188 h 1086621"/>
              <a:gd name="connsiteX196" fmla="*/ 1603375 w 8683625"/>
              <a:gd name="connsiteY196" fmla="*/ 865188 h 1086621"/>
              <a:gd name="connsiteX197" fmla="*/ 1603375 w 8683625"/>
              <a:gd name="connsiteY197" fmla="*/ 796926 h 1086621"/>
              <a:gd name="connsiteX198" fmla="*/ 1790700 w 8683625"/>
              <a:gd name="connsiteY198" fmla="*/ 796926 h 1086621"/>
              <a:gd name="connsiteX199" fmla="*/ 1790700 w 8683625"/>
              <a:gd name="connsiteY199" fmla="*/ 1011238 h 1086621"/>
              <a:gd name="connsiteX200" fmla="*/ 1847850 w 8683625"/>
              <a:gd name="connsiteY200" fmla="*/ 1011238 h 1086621"/>
              <a:gd name="connsiteX201" fmla="*/ 1851025 w 8683625"/>
              <a:gd name="connsiteY201" fmla="*/ 868363 h 1086621"/>
              <a:gd name="connsiteX202" fmla="*/ 2032000 w 8683625"/>
              <a:gd name="connsiteY202" fmla="*/ 868363 h 1086621"/>
              <a:gd name="connsiteX203" fmla="*/ 2032000 w 8683625"/>
              <a:gd name="connsiteY203" fmla="*/ 996951 h 1086621"/>
              <a:gd name="connsiteX204" fmla="*/ 2127250 w 8683625"/>
              <a:gd name="connsiteY204" fmla="*/ 996951 h 1086621"/>
              <a:gd name="connsiteX205" fmla="*/ 2127250 w 8683625"/>
              <a:gd name="connsiteY205" fmla="*/ 763588 h 1086621"/>
              <a:gd name="connsiteX206" fmla="*/ 2159000 w 8683625"/>
              <a:gd name="connsiteY206" fmla="*/ 763588 h 1086621"/>
              <a:gd name="connsiteX207" fmla="*/ 2159000 w 8683625"/>
              <a:gd name="connsiteY207" fmla="*/ 723901 h 1086621"/>
              <a:gd name="connsiteX208" fmla="*/ 2227263 w 8683625"/>
              <a:gd name="connsiteY208" fmla="*/ 723901 h 1086621"/>
              <a:gd name="connsiteX209" fmla="*/ 2227263 w 8683625"/>
              <a:gd name="connsiteY209" fmla="*/ 760413 h 1086621"/>
              <a:gd name="connsiteX210" fmla="*/ 2300288 w 8683625"/>
              <a:gd name="connsiteY210" fmla="*/ 760413 h 1086621"/>
              <a:gd name="connsiteX211" fmla="*/ 2300288 w 8683625"/>
              <a:gd name="connsiteY211" fmla="*/ 800101 h 1086621"/>
              <a:gd name="connsiteX212" fmla="*/ 2363788 w 8683625"/>
              <a:gd name="connsiteY212" fmla="*/ 800101 h 1086621"/>
              <a:gd name="connsiteX213" fmla="*/ 2363788 w 8683625"/>
              <a:gd name="connsiteY213" fmla="*/ 1008063 h 1086621"/>
              <a:gd name="connsiteX214" fmla="*/ 2406650 w 8683625"/>
              <a:gd name="connsiteY214" fmla="*/ 1008063 h 1086621"/>
              <a:gd name="connsiteX215" fmla="*/ 2406650 w 8683625"/>
              <a:gd name="connsiteY215" fmla="*/ 857251 h 1086621"/>
              <a:gd name="connsiteX216" fmla="*/ 2432050 w 8683625"/>
              <a:gd name="connsiteY216" fmla="*/ 857251 h 1086621"/>
              <a:gd name="connsiteX217" fmla="*/ 2432050 w 8683625"/>
              <a:gd name="connsiteY217" fmla="*/ 820738 h 1086621"/>
              <a:gd name="connsiteX218" fmla="*/ 2506663 w 8683625"/>
              <a:gd name="connsiteY218" fmla="*/ 820738 h 1086621"/>
              <a:gd name="connsiteX219" fmla="*/ 2503488 w 8683625"/>
              <a:gd name="connsiteY219" fmla="*/ 857251 h 1086621"/>
              <a:gd name="connsiteX220" fmla="*/ 2551113 w 8683625"/>
              <a:gd name="connsiteY220" fmla="*/ 857251 h 1086621"/>
              <a:gd name="connsiteX221" fmla="*/ 2551113 w 8683625"/>
              <a:gd name="connsiteY221" fmla="*/ 976313 h 1086621"/>
              <a:gd name="connsiteX222" fmla="*/ 2716213 w 8683625"/>
              <a:gd name="connsiteY222" fmla="*/ 976313 h 1086621"/>
              <a:gd name="connsiteX223" fmla="*/ 2716213 w 8683625"/>
              <a:gd name="connsiteY223" fmla="*/ 531813 h 1086621"/>
              <a:gd name="connsiteX224" fmla="*/ 2738438 w 8683625"/>
              <a:gd name="connsiteY224" fmla="*/ 531813 h 1086621"/>
              <a:gd name="connsiteX225" fmla="*/ 2738438 w 8683625"/>
              <a:gd name="connsiteY225" fmla="*/ 423863 h 1086621"/>
              <a:gd name="connsiteX226" fmla="*/ 2768600 w 8683625"/>
              <a:gd name="connsiteY226" fmla="*/ 423863 h 1086621"/>
              <a:gd name="connsiteX227" fmla="*/ 2768600 w 8683625"/>
              <a:gd name="connsiteY227" fmla="*/ 355600 h 1086621"/>
              <a:gd name="connsiteX228" fmla="*/ 2952750 w 8683625"/>
              <a:gd name="connsiteY228" fmla="*/ 357188 h 1086621"/>
              <a:gd name="connsiteX229" fmla="*/ 2952750 w 8683625"/>
              <a:gd name="connsiteY229" fmla="*/ 420688 h 1086621"/>
              <a:gd name="connsiteX230" fmla="*/ 3008313 w 8683625"/>
              <a:gd name="connsiteY230" fmla="*/ 420688 h 1086621"/>
              <a:gd name="connsiteX231" fmla="*/ 3006725 w 8683625"/>
              <a:gd name="connsiteY231" fmla="*/ 1004888 h 1086621"/>
              <a:gd name="connsiteX232" fmla="*/ 3063875 w 8683625"/>
              <a:gd name="connsiteY232" fmla="*/ 1004888 h 1086621"/>
              <a:gd name="connsiteX233" fmla="*/ 3063875 w 8683625"/>
              <a:gd name="connsiteY233" fmla="*/ 736601 h 1086621"/>
              <a:gd name="connsiteX234" fmla="*/ 3092450 w 8683625"/>
              <a:gd name="connsiteY234" fmla="*/ 736601 h 1086621"/>
              <a:gd name="connsiteX235" fmla="*/ 3092450 w 8683625"/>
              <a:gd name="connsiteY235" fmla="*/ 660401 h 1086621"/>
              <a:gd name="connsiteX236" fmla="*/ 3132138 w 8683625"/>
              <a:gd name="connsiteY236" fmla="*/ 660401 h 1086621"/>
              <a:gd name="connsiteX237" fmla="*/ 3132138 w 8683625"/>
              <a:gd name="connsiteY237" fmla="*/ 696913 h 1086621"/>
              <a:gd name="connsiteX238" fmla="*/ 3179763 w 8683625"/>
              <a:gd name="connsiteY238" fmla="*/ 696913 h 1086621"/>
              <a:gd name="connsiteX239" fmla="*/ 3179763 w 8683625"/>
              <a:gd name="connsiteY239" fmla="*/ 723901 h 1086621"/>
              <a:gd name="connsiteX240" fmla="*/ 3222625 w 8683625"/>
              <a:gd name="connsiteY240" fmla="*/ 723901 h 1086621"/>
              <a:gd name="connsiteX241" fmla="*/ 3219450 w 8683625"/>
              <a:gd name="connsiteY241" fmla="*/ 1008063 h 1086621"/>
              <a:gd name="connsiteX242" fmla="*/ 3254375 w 8683625"/>
              <a:gd name="connsiteY242" fmla="*/ 1008063 h 1086621"/>
              <a:gd name="connsiteX243" fmla="*/ 3254375 w 8683625"/>
              <a:gd name="connsiteY243" fmla="*/ 950913 h 1086621"/>
              <a:gd name="connsiteX244" fmla="*/ 3300413 w 8683625"/>
              <a:gd name="connsiteY244" fmla="*/ 950913 h 1086621"/>
              <a:gd name="connsiteX245" fmla="*/ 3303588 w 8683625"/>
              <a:gd name="connsiteY245" fmla="*/ 652463 h 1086621"/>
              <a:gd name="connsiteX246" fmla="*/ 3322638 w 8683625"/>
              <a:gd name="connsiteY246" fmla="*/ 652463 h 1086621"/>
              <a:gd name="connsiteX247" fmla="*/ 3340100 w 8683625"/>
              <a:gd name="connsiteY247" fmla="*/ 628650 h 1086621"/>
              <a:gd name="connsiteX248" fmla="*/ 3408363 w 8683625"/>
              <a:gd name="connsiteY248" fmla="*/ 628650 h 1086621"/>
              <a:gd name="connsiteX249" fmla="*/ 3408363 w 8683625"/>
              <a:gd name="connsiteY249" fmla="*/ 657226 h 1086621"/>
              <a:gd name="connsiteX250" fmla="*/ 3440113 w 8683625"/>
              <a:gd name="connsiteY250" fmla="*/ 657226 h 1086621"/>
              <a:gd name="connsiteX251" fmla="*/ 3440113 w 8683625"/>
              <a:gd name="connsiteY251" fmla="*/ 989013 h 1086621"/>
              <a:gd name="connsiteX252" fmla="*/ 3600450 w 8683625"/>
              <a:gd name="connsiteY252" fmla="*/ 992188 h 1086621"/>
              <a:gd name="connsiteX253" fmla="*/ 3603625 w 8683625"/>
              <a:gd name="connsiteY253" fmla="*/ 508000 h 1086621"/>
              <a:gd name="connsiteX254" fmla="*/ 3684588 w 8683625"/>
              <a:gd name="connsiteY254" fmla="*/ 508000 h 1086621"/>
              <a:gd name="connsiteX255" fmla="*/ 3684588 w 8683625"/>
              <a:gd name="connsiteY255" fmla="*/ 547688 h 1086621"/>
              <a:gd name="connsiteX256" fmla="*/ 3706813 w 8683625"/>
              <a:gd name="connsiteY256" fmla="*/ 547688 h 1086621"/>
              <a:gd name="connsiteX257" fmla="*/ 3706813 w 8683625"/>
              <a:gd name="connsiteY257" fmla="*/ 520700 h 1086621"/>
              <a:gd name="connsiteX258" fmla="*/ 3827463 w 8683625"/>
              <a:gd name="connsiteY258" fmla="*/ 520700 h 1086621"/>
              <a:gd name="connsiteX259" fmla="*/ 3827463 w 8683625"/>
              <a:gd name="connsiteY259" fmla="*/ 557213 h 1086621"/>
              <a:gd name="connsiteX260" fmla="*/ 3863975 w 8683625"/>
              <a:gd name="connsiteY260" fmla="*/ 557213 h 1086621"/>
              <a:gd name="connsiteX261" fmla="*/ 3863975 w 8683625"/>
              <a:gd name="connsiteY261" fmla="*/ 989013 h 1086621"/>
              <a:gd name="connsiteX262" fmla="*/ 3911600 w 8683625"/>
              <a:gd name="connsiteY262" fmla="*/ 989013 h 1086621"/>
              <a:gd name="connsiteX263" fmla="*/ 3911600 w 8683625"/>
              <a:gd name="connsiteY263" fmla="*/ 852488 h 1086621"/>
              <a:gd name="connsiteX264" fmla="*/ 3948113 w 8683625"/>
              <a:gd name="connsiteY264" fmla="*/ 855663 h 1086621"/>
              <a:gd name="connsiteX265" fmla="*/ 3948113 w 8683625"/>
              <a:gd name="connsiteY265" fmla="*/ 815976 h 1086621"/>
              <a:gd name="connsiteX266" fmla="*/ 3998913 w 8683625"/>
              <a:gd name="connsiteY266" fmla="*/ 815976 h 1086621"/>
              <a:gd name="connsiteX267" fmla="*/ 3998913 w 8683625"/>
              <a:gd name="connsiteY267" fmla="*/ 855663 h 1086621"/>
              <a:gd name="connsiteX268" fmla="*/ 4051300 w 8683625"/>
              <a:gd name="connsiteY268" fmla="*/ 855663 h 1086621"/>
              <a:gd name="connsiteX269" fmla="*/ 4048125 w 8683625"/>
              <a:gd name="connsiteY269" fmla="*/ 987426 h 1086621"/>
              <a:gd name="connsiteX270" fmla="*/ 4124325 w 8683625"/>
              <a:gd name="connsiteY270" fmla="*/ 987426 h 1086621"/>
              <a:gd name="connsiteX271" fmla="*/ 4124325 w 8683625"/>
              <a:gd name="connsiteY271" fmla="*/ 660401 h 1086621"/>
              <a:gd name="connsiteX272" fmla="*/ 4151313 w 8683625"/>
              <a:gd name="connsiteY272" fmla="*/ 660401 h 1086621"/>
              <a:gd name="connsiteX273" fmla="*/ 4151313 w 8683625"/>
              <a:gd name="connsiteY273" fmla="*/ 547688 h 1086621"/>
              <a:gd name="connsiteX274" fmla="*/ 4319588 w 8683625"/>
              <a:gd name="connsiteY274" fmla="*/ 547688 h 1086621"/>
              <a:gd name="connsiteX275" fmla="*/ 4319588 w 8683625"/>
              <a:gd name="connsiteY275" fmla="*/ 596900 h 1086621"/>
              <a:gd name="connsiteX276" fmla="*/ 4364038 w 8683625"/>
              <a:gd name="connsiteY276" fmla="*/ 596900 h 1086621"/>
              <a:gd name="connsiteX277" fmla="*/ 4362450 w 8683625"/>
              <a:gd name="connsiteY277" fmla="*/ 808038 h 1086621"/>
              <a:gd name="connsiteX278" fmla="*/ 4478338 w 8683625"/>
              <a:gd name="connsiteY278" fmla="*/ 808038 h 1086621"/>
              <a:gd name="connsiteX279" fmla="*/ 4479925 w 8683625"/>
              <a:gd name="connsiteY279" fmla="*/ 46038 h 1086621"/>
              <a:gd name="connsiteX280" fmla="*/ 4495800 w 8683625"/>
              <a:gd name="connsiteY280" fmla="*/ 46038 h 108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</a:cxnLst>
            <a:rect l="l" t="t" r="r" b="b"/>
            <a:pathLst>
              <a:path w="8683625" h="1086621">
                <a:moveTo>
                  <a:pt x="4495800" y="0"/>
                </a:moveTo>
                <a:lnTo>
                  <a:pt x="4595813" y="1588"/>
                </a:lnTo>
                <a:lnTo>
                  <a:pt x="4595813" y="23813"/>
                </a:lnTo>
                <a:lnTo>
                  <a:pt x="4656138" y="23813"/>
                </a:lnTo>
                <a:lnTo>
                  <a:pt x="4651375" y="828676"/>
                </a:lnTo>
                <a:lnTo>
                  <a:pt x="4802188" y="828676"/>
                </a:lnTo>
                <a:lnTo>
                  <a:pt x="4803775" y="615950"/>
                </a:lnTo>
                <a:lnTo>
                  <a:pt x="4916488" y="615950"/>
                </a:lnTo>
                <a:lnTo>
                  <a:pt x="4919663" y="441325"/>
                </a:lnTo>
                <a:lnTo>
                  <a:pt x="5086350" y="441325"/>
                </a:lnTo>
                <a:lnTo>
                  <a:pt x="5086350" y="496888"/>
                </a:lnTo>
                <a:lnTo>
                  <a:pt x="5124450" y="500063"/>
                </a:lnTo>
                <a:lnTo>
                  <a:pt x="5122863" y="633413"/>
                </a:lnTo>
                <a:lnTo>
                  <a:pt x="5170488" y="633413"/>
                </a:lnTo>
                <a:lnTo>
                  <a:pt x="5172075" y="588963"/>
                </a:lnTo>
                <a:lnTo>
                  <a:pt x="5280025" y="588963"/>
                </a:lnTo>
                <a:lnTo>
                  <a:pt x="5280025" y="639763"/>
                </a:lnTo>
                <a:lnTo>
                  <a:pt x="5330825" y="639763"/>
                </a:lnTo>
                <a:lnTo>
                  <a:pt x="5327650" y="728663"/>
                </a:lnTo>
                <a:lnTo>
                  <a:pt x="5359400" y="728663"/>
                </a:lnTo>
                <a:lnTo>
                  <a:pt x="5359400" y="396875"/>
                </a:lnTo>
                <a:lnTo>
                  <a:pt x="5391150" y="396875"/>
                </a:lnTo>
                <a:lnTo>
                  <a:pt x="5391150" y="333375"/>
                </a:lnTo>
                <a:lnTo>
                  <a:pt x="5446713" y="333375"/>
                </a:lnTo>
                <a:lnTo>
                  <a:pt x="5522913" y="333375"/>
                </a:lnTo>
                <a:lnTo>
                  <a:pt x="5522913" y="365125"/>
                </a:lnTo>
                <a:lnTo>
                  <a:pt x="5586413" y="368300"/>
                </a:lnTo>
                <a:lnTo>
                  <a:pt x="5586413" y="557213"/>
                </a:lnTo>
                <a:lnTo>
                  <a:pt x="5651500" y="557213"/>
                </a:lnTo>
                <a:lnTo>
                  <a:pt x="5651500" y="515938"/>
                </a:lnTo>
                <a:lnTo>
                  <a:pt x="5726113" y="515938"/>
                </a:lnTo>
                <a:lnTo>
                  <a:pt x="5726113" y="547688"/>
                </a:lnTo>
                <a:lnTo>
                  <a:pt x="5819775" y="547688"/>
                </a:lnTo>
                <a:lnTo>
                  <a:pt x="5819775" y="617538"/>
                </a:lnTo>
                <a:lnTo>
                  <a:pt x="5854700" y="617538"/>
                </a:lnTo>
                <a:lnTo>
                  <a:pt x="5854700" y="584200"/>
                </a:lnTo>
                <a:lnTo>
                  <a:pt x="5886450" y="584200"/>
                </a:lnTo>
                <a:lnTo>
                  <a:pt x="5886450" y="547688"/>
                </a:lnTo>
                <a:lnTo>
                  <a:pt x="5962650" y="547688"/>
                </a:lnTo>
                <a:lnTo>
                  <a:pt x="5959475" y="584200"/>
                </a:lnTo>
                <a:lnTo>
                  <a:pt x="6011863" y="584200"/>
                </a:lnTo>
                <a:lnTo>
                  <a:pt x="6011863" y="608013"/>
                </a:lnTo>
                <a:lnTo>
                  <a:pt x="6035675" y="608013"/>
                </a:lnTo>
                <a:lnTo>
                  <a:pt x="6035675" y="681038"/>
                </a:lnTo>
                <a:lnTo>
                  <a:pt x="6072188" y="681038"/>
                </a:lnTo>
                <a:lnTo>
                  <a:pt x="6072188" y="633413"/>
                </a:lnTo>
                <a:lnTo>
                  <a:pt x="6149975" y="633413"/>
                </a:lnTo>
                <a:lnTo>
                  <a:pt x="6149975" y="603250"/>
                </a:lnTo>
                <a:lnTo>
                  <a:pt x="6183313" y="603250"/>
                </a:lnTo>
                <a:lnTo>
                  <a:pt x="6183313" y="584200"/>
                </a:lnTo>
                <a:lnTo>
                  <a:pt x="6254750" y="587375"/>
                </a:lnTo>
                <a:lnTo>
                  <a:pt x="6254750" y="620713"/>
                </a:lnTo>
                <a:lnTo>
                  <a:pt x="6307138" y="620713"/>
                </a:lnTo>
                <a:lnTo>
                  <a:pt x="6307138" y="657226"/>
                </a:lnTo>
                <a:lnTo>
                  <a:pt x="6367463" y="657226"/>
                </a:lnTo>
                <a:lnTo>
                  <a:pt x="6367463" y="700088"/>
                </a:lnTo>
                <a:lnTo>
                  <a:pt x="6396038" y="700088"/>
                </a:lnTo>
                <a:lnTo>
                  <a:pt x="6396038" y="923926"/>
                </a:lnTo>
                <a:lnTo>
                  <a:pt x="6410325" y="923926"/>
                </a:lnTo>
                <a:lnTo>
                  <a:pt x="6410325" y="863601"/>
                </a:lnTo>
                <a:lnTo>
                  <a:pt x="6435725" y="863601"/>
                </a:lnTo>
                <a:lnTo>
                  <a:pt x="6438900" y="671513"/>
                </a:lnTo>
                <a:lnTo>
                  <a:pt x="6454775" y="671513"/>
                </a:lnTo>
                <a:lnTo>
                  <a:pt x="6454775" y="639763"/>
                </a:lnTo>
                <a:lnTo>
                  <a:pt x="6510338" y="639763"/>
                </a:lnTo>
                <a:lnTo>
                  <a:pt x="6510338" y="668338"/>
                </a:lnTo>
                <a:lnTo>
                  <a:pt x="6526213" y="668338"/>
                </a:lnTo>
                <a:lnTo>
                  <a:pt x="6526213" y="839788"/>
                </a:lnTo>
                <a:lnTo>
                  <a:pt x="6551613" y="839788"/>
                </a:lnTo>
                <a:lnTo>
                  <a:pt x="6551613" y="587375"/>
                </a:lnTo>
                <a:lnTo>
                  <a:pt x="6699250" y="587375"/>
                </a:lnTo>
                <a:lnTo>
                  <a:pt x="6699250" y="655638"/>
                </a:lnTo>
                <a:lnTo>
                  <a:pt x="6718300" y="655638"/>
                </a:lnTo>
                <a:lnTo>
                  <a:pt x="6718300" y="733426"/>
                </a:lnTo>
                <a:lnTo>
                  <a:pt x="6727825" y="733426"/>
                </a:lnTo>
                <a:lnTo>
                  <a:pt x="6727825" y="939801"/>
                </a:lnTo>
                <a:lnTo>
                  <a:pt x="6767513" y="939801"/>
                </a:lnTo>
                <a:lnTo>
                  <a:pt x="6767513" y="911226"/>
                </a:lnTo>
                <a:lnTo>
                  <a:pt x="6786563" y="911226"/>
                </a:lnTo>
                <a:lnTo>
                  <a:pt x="6786563" y="839788"/>
                </a:lnTo>
                <a:lnTo>
                  <a:pt x="6802438" y="839788"/>
                </a:lnTo>
                <a:lnTo>
                  <a:pt x="6804025" y="555625"/>
                </a:lnTo>
                <a:lnTo>
                  <a:pt x="6915150" y="555625"/>
                </a:lnTo>
                <a:lnTo>
                  <a:pt x="6915150" y="727076"/>
                </a:lnTo>
                <a:lnTo>
                  <a:pt x="6931025" y="727076"/>
                </a:lnTo>
                <a:lnTo>
                  <a:pt x="6931025" y="842963"/>
                </a:lnTo>
                <a:lnTo>
                  <a:pt x="6980237" y="842963"/>
                </a:lnTo>
                <a:lnTo>
                  <a:pt x="6980237" y="950913"/>
                </a:lnTo>
                <a:lnTo>
                  <a:pt x="7011987" y="950913"/>
                </a:lnTo>
                <a:lnTo>
                  <a:pt x="7011987" y="892176"/>
                </a:lnTo>
                <a:lnTo>
                  <a:pt x="7065963" y="892176"/>
                </a:lnTo>
                <a:lnTo>
                  <a:pt x="7065963" y="857251"/>
                </a:lnTo>
                <a:lnTo>
                  <a:pt x="7246937" y="857251"/>
                </a:lnTo>
                <a:lnTo>
                  <a:pt x="7246937" y="820738"/>
                </a:lnTo>
                <a:lnTo>
                  <a:pt x="7291387" y="820738"/>
                </a:lnTo>
                <a:lnTo>
                  <a:pt x="7291387" y="865188"/>
                </a:lnTo>
                <a:lnTo>
                  <a:pt x="7339013" y="865188"/>
                </a:lnTo>
                <a:lnTo>
                  <a:pt x="7339013" y="963613"/>
                </a:lnTo>
                <a:lnTo>
                  <a:pt x="7378700" y="963613"/>
                </a:lnTo>
                <a:lnTo>
                  <a:pt x="7378700" y="873126"/>
                </a:lnTo>
                <a:lnTo>
                  <a:pt x="7404100" y="873126"/>
                </a:lnTo>
                <a:lnTo>
                  <a:pt x="7407275" y="728663"/>
                </a:lnTo>
                <a:lnTo>
                  <a:pt x="7434263" y="728663"/>
                </a:lnTo>
                <a:lnTo>
                  <a:pt x="7434263" y="671513"/>
                </a:lnTo>
                <a:lnTo>
                  <a:pt x="7466013" y="671513"/>
                </a:lnTo>
                <a:lnTo>
                  <a:pt x="7486650" y="644526"/>
                </a:lnTo>
                <a:lnTo>
                  <a:pt x="7543800" y="644526"/>
                </a:lnTo>
                <a:lnTo>
                  <a:pt x="7543800" y="341313"/>
                </a:lnTo>
                <a:lnTo>
                  <a:pt x="7662863" y="341313"/>
                </a:lnTo>
                <a:lnTo>
                  <a:pt x="7662863" y="649288"/>
                </a:lnTo>
                <a:lnTo>
                  <a:pt x="7727950" y="649288"/>
                </a:lnTo>
                <a:lnTo>
                  <a:pt x="7726363" y="887413"/>
                </a:lnTo>
                <a:lnTo>
                  <a:pt x="7766050" y="887413"/>
                </a:lnTo>
                <a:lnTo>
                  <a:pt x="7766050" y="592138"/>
                </a:lnTo>
                <a:lnTo>
                  <a:pt x="7867650" y="595313"/>
                </a:lnTo>
                <a:lnTo>
                  <a:pt x="7867650" y="623888"/>
                </a:lnTo>
                <a:lnTo>
                  <a:pt x="7967663" y="623888"/>
                </a:lnTo>
                <a:lnTo>
                  <a:pt x="7966075" y="731838"/>
                </a:lnTo>
                <a:lnTo>
                  <a:pt x="8015287" y="731838"/>
                </a:lnTo>
                <a:lnTo>
                  <a:pt x="8015287" y="652463"/>
                </a:lnTo>
                <a:lnTo>
                  <a:pt x="8086725" y="652463"/>
                </a:lnTo>
                <a:lnTo>
                  <a:pt x="8089900" y="611188"/>
                </a:lnTo>
                <a:lnTo>
                  <a:pt x="8151813" y="611188"/>
                </a:lnTo>
                <a:lnTo>
                  <a:pt x="8151813" y="871538"/>
                </a:lnTo>
                <a:lnTo>
                  <a:pt x="8251825" y="871538"/>
                </a:lnTo>
                <a:lnTo>
                  <a:pt x="8255000" y="573088"/>
                </a:lnTo>
                <a:lnTo>
                  <a:pt x="8274050" y="573088"/>
                </a:lnTo>
                <a:lnTo>
                  <a:pt x="8274050" y="547688"/>
                </a:lnTo>
                <a:lnTo>
                  <a:pt x="8375650" y="549275"/>
                </a:lnTo>
                <a:lnTo>
                  <a:pt x="8375650" y="595313"/>
                </a:lnTo>
                <a:lnTo>
                  <a:pt x="8494712" y="596900"/>
                </a:lnTo>
                <a:lnTo>
                  <a:pt x="8491538" y="900113"/>
                </a:lnTo>
                <a:lnTo>
                  <a:pt x="8547100" y="900113"/>
                </a:lnTo>
                <a:lnTo>
                  <a:pt x="8547100" y="992188"/>
                </a:lnTo>
                <a:lnTo>
                  <a:pt x="8607425" y="992188"/>
                </a:lnTo>
                <a:lnTo>
                  <a:pt x="8610600" y="881063"/>
                </a:lnTo>
                <a:lnTo>
                  <a:pt x="8642350" y="881063"/>
                </a:lnTo>
                <a:lnTo>
                  <a:pt x="8642350" y="836613"/>
                </a:lnTo>
                <a:lnTo>
                  <a:pt x="8683625" y="836613"/>
                </a:lnTo>
                <a:lnTo>
                  <a:pt x="8683625" y="1086621"/>
                </a:lnTo>
                <a:lnTo>
                  <a:pt x="0" y="1086621"/>
                </a:lnTo>
                <a:lnTo>
                  <a:pt x="0" y="1035051"/>
                </a:lnTo>
                <a:lnTo>
                  <a:pt x="84138" y="1035051"/>
                </a:lnTo>
                <a:lnTo>
                  <a:pt x="84138" y="963613"/>
                </a:lnTo>
                <a:lnTo>
                  <a:pt x="131763" y="963613"/>
                </a:lnTo>
                <a:lnTo>
                  <a:pt x="131763" y="927101"/>
                </a:lnTo>
                <a:lnTo>
                  <a:pt x="176213" y="927101"/>
                </a:lnTo>
                <a:lnTo>
                  <a:pt x="176213" y="960438"/>
                </a:lnTo>
                <a:lnTo>
                  <a:pt x="258763" y="963613"/>
                </a:lnTo>
                <a:lnTo>
                  <a:pt x="258763" y="992188"/>
                </a:lnTo>
                <a:lnTo>
                  <a:pt x="303213" y="992188"/>
                </a:lnTo>
                <a:lnTo>
                  <a:pt x="300038" y="1052513"/>
                </a:lnTo>
                <a:lnTo>
                  <a:pt x="355600" y="1052513"/>
                </a:lnTo>
                <a:lnTo>
                  <a:pt x="358775" y="984251"/>
                </a:lnTo>
                <a:lnTo>
                  <a:pt x="420688" y="984251"/>
                </a:lnTo>
                <a:lnTo>
                  <a:pt x="420688" y="823913"/>
                </a:lnTo>
                <a:lnTo>
                  <a:pt x="468313" y="823913"/>
                </a:lnTo>
                <a:lnTo>
                  <a:pt x="468313" y="796926"/>
                </a:lnTo>
                <a:lnTo>
                  <a:pt x="519113" y="796926"/>
                </a:lnTo>
                <a:lnTo>
                  <a:pt x="519113" y="828676"/>
                </a:lnTo>
                <a:lnTo>
                  <a:pt x="536575" y="828676"/>
                </a:lnTo>
                <a:lnTo>
                  <a:pt x="536575" y="765176"/>
                </a:lnTo>
                <a:lnTo>
                  <a:pt x="600075" y="765176"/>
                </a:lnTo>
                <a:lnTo>
                  <a:pt x="600075" y="800101"/>
                </a:lnTo>
                <a:lnTo>
                  <a:pt x="631825" y="800101"/>
                </a:lnTo>
                <a:lnTo>
                  <a:pt x="631825" y="992188"/>
                </a:lnTo>
                <a:lnTo>
                  <a:pt x="668338" y="992188"/>
                </a:lnTo>
                <a:lnTo>
                  <a:pt x="668338" y="1031876"/>
                </a:lnTo>
                <a:lnTo>
                  <a:pt x="711200" y="1031876"/>
                </a:lnTo>
                <a:lnTo>
                  <a:pt x="712788" y="747713"/>
                </a:lnTo>
                <a:lnTo>
                  <a:pt x="763588" y="747713"/>
                </a:lnTo>
                <a:lnTo>
                  <a:pt x="763588" y="715963"/>
                </a:lnTo>
                <a:lnTo>
                  <a:pt x="879475" y="715963"/>
                </a:lnTo>
                <a:lnTo>
                  <a:pt x="879475" y="747713"/>
                </a:lnTo>
                <a:lnTo>
                  <a:pt x="936625" y="749301"/>
                </a:lnTo>
                <a:lnTo>
                  <a:pt x="936625" y="1023938"/>
                </a:lnTo>
                <a:lnTo>
                  <a:pt x="1174750" y="1027113"/>
                </a:lnTo>
                <a:lnTo>
                  <a:pt x="1176338" y="628650"/>
                </a:lnTo>
                <a:lnTo>
                  <a:pt x="1203325" y="628650"/>
                </a:lnTo>
                <a:lnTo>
                  <a:pt x="1203325" y="592138"/>
                </a:lnTo>
                <a:lnTo>
                  <a:pt x="1268413" y="592138"/>
                </a:lnTo>
                <a:lnTo>
                  <a:pt x="1268413" y="623888"/>
                </a:lnTo>
                <a:lnTo>
                  <a:pt x="1312863" y="623888"/>
                </a:lnTo>
                <a:lnTo>
                  <a:pt x="1311275" y="1019176"/>
                </a:lnTo>
                <a:lnTo>
                  <a:pt x="1352550" y="1019176"/>
                </a:lnTo>
                <a:lnTo>
                  <a:pt x="1352550" y="665163"/>
                </a:lnTo>
                <a:lnTo>
                  <a:pt x="1382713" y="665163"/>
                </a:lnTo>
                <a:lnTo>
                  <a:pt x="1382713" y="625475"/>
                </a:lnTo>
                <a:lnTo>
                  <a:pt x="1463675" y="625475"/>
                </a:lnTo>
                <a:lnTo>
                  <a:pt x="1463675" y="655638"/>
                </a:lnTo>
                <a:lnTo>
                  <a:pt x="1495425" y="655638"/>
                </a:lnTo>
                <a:lnTo>
                  <a:pt x="1495425" y="865188"/>
                </a:lnTo>
                <a:lnTo>
                  <a:pt x="1531938" y="865188"/>
                </a:lnTo>
                <a:lnTo>
                  <a:pt x="1531938" y="823913"/>
                </a:lnTo>
                <a:lnTo>
                  <a:pt x="1568450" y="823913"/>
                </a:lnTo>
                <a:lnTo>
                  <a:pt x="1568450" y="865188"/>
                </a:lnTo>
                <a:lnTo>
                  <a:pt x="1603375" y="865188"/>
                </a:lnTo>
                <a:lnTo>
                  <a:pt x="1603375" y="796926"/>
                </a:lnTo>
                <a:lnTo>
                  <a:pt x="1790700" y="796926"/>
                </a:lnTo>
                <a:lnTo>
                  <a:pt x="1790700" y="1011238"/>
                </a:lnTo>
                <a:lnTo>
                  <a:pt x="1847850" y="1011238"/>
                </a:lnTo>
                <a:lnTo>
                  <a:pt x="1851025" y="868363"/>
                </a:lnTo>
                <a:lnTo>
                  <a:pt x="2032000" y="868363"/>
                </a:lnTo>
                <a:lnTo>
                  <a:pt x="2032000" y="996951"/>
                </a:lnTo>
                <a:lnTo>
                  <a:pt x="2127250" y="996951"/>
                </a:lnTo>
                <a:lnTo>
                  <a:pt x="2127250" y="763588"/>
                </a:lnTo>
                <a:lnTo>
                  <a:pt x="2159000" y="763588"/>
                </a:lnTo>
                <a:lnTo>
                  <a:pt x="2159000" y="723901"/>
                </a:lnTo>
                <a:lnTo>
                  <a:pt x="2227263" y="723901"/>
                </a:lnTo>
                <a:lnTo>
                  <a:pt x="2227263" y="760413"/>
                </a:lnTo>
                <a:lnTo>
                  <a:pt x="2300288" y="760413"/>
                </a:lnTo>
                <a:lnTo>
                  <a:pt x="2300288" y="800101"/>
                </a:lnTo>
                <a:lnTo>
                  <a:pt x="2363788" y="800101"/>
                </a:lnTo>
                <a:lnTo>
                  <a:pt x="2363788" y="1008063"/>
                </a:lnTo>
                <a:lnTo>
                  <a:pt x="2406650" y="1008063"/>
                </a:lnTo>
                <a:lnTo>
                  <a:pt x="2406650" y="857251"/>
                </a:lnTo>
                <a:lnTo>
                  <a:pt x="2432050" y="857251"/>
                </a:lnTo>
                <a:lnTo>
                  <a:pt x="2432050" y="820738"/>
                </a:lnTo>
                <a:lnTo>
                  <a:pt x="2506663" y="820738"/>
                </a:lnTo>
                <a:lnTo>
                  <a:pt x="2503488" y="857251"/>
                </a:lnTo>
                <a:lnTo>
                  <a:pt x="2551113" y="857251"/>
                </a:lnTo>
                <a:lnTo>
                  <a:pt x="2551113" y="976313"/>
                </a:lnTo>
                <a:lnTo>
                  <a:pt x="2716213" y="976313"/>
                </a:lnTo>
                <a:lnTo>
                  <a:pt x="2716213" y="531813"/>
                </a:lnTo>
                <a:lnTo>
                  <a:pt x="2738438" y="531813"/>
                </a:lnTo>
                <a:lnTo>
                  <a:pt x="2738438" y="423863"/>
                </a:lnTo>
                <a:lnTo>
                  <a:pt x="2768600" y="423863"/>
                </a:lnTo>
                <a:lnTo>
                  <a:pt x="2768600" y="355600"/>
                </a:lnTo>
                <a:lnTo>
                  <a:pt x="2952750" y="357188"/>
                </a:lnTo>
                <a:lnTo>
                  <a:pt x="2952750" y="420688"/>
                </a:lnTo>
                <a:lnTo>
                  <a:pt x="3008313" y="420688"/>
                </a:lnTo>
                <a:lnTo>
                  <a:pt x="3006725" y="1004888"/>
                </a:lnTo>
                <a:lnTo>
                  <a:pt x="3063875" y="1004888"/>
                </a:lnTo>
                <a:lnTo>
                  <a:pt x="3063875" y="736601"/>
                </a:lnTo>
                <a:lnTo>
                  <a:pt x="3092450" y="736601"/>
                </a:lnTo>
                <a:lnTo>
                  <a:pt x="3092450" y="660401"/>
                </a:lnTo>
                <a:lnTo>
                  <a:pt x="3132138" y="660401"/>
                </a:lnTo>
                <a:lnTo>
                  <a:pt x="3132138" y="696913"/>
                </a:lnTo>
                <a:lnTo>
                  <a:pt x="3179763" y="696913"/>
                </a:lnTo>
                <a:lnTo>
                  <a:pt x="3179763" y="723901"/>
                </a:lnTo>
                <a:lnTo>
                  <a:pt x="3222625" y="723901"/>
                </a:lnTo>
                <a:lnTo>
                  <a:pt x="3219450" y="1008063"/>
                </a:lnTo>
                <a:lnTo>
                  <a:pt x="3254375" y="1008063"/>
                </a:lnTo>
                <a:lnTo>
                  <a:pt x="3254375" y="950913"/>
                </a:lnTo>
                <a:lnTo>
                  <a:pt x="3300413" y="950913"/>
                </a:lnTo>
                <a:lnTo>
                  <a:pt x="3303588" y="652463"/>
                </a:lnTo>
                <a:lnTo>
                  <a:pt x="3322638" y="652463"/>
                </a:lnTo>
                <a:lnTo>
                  <a:pt x="3340100" y="628650"/>
                </a:lnTo>
                <a:lnTo>
                  <a:pt x="3408363" y="628650"/>
                </a:lnTo>
                <a:lnTo>
                  <a:pt x="3408363" y="657226"/>
                </a:lnTo>
                <a:lnTo>
                  <a:pt x="3440113" y="657226"/>
                </a:lnTo>
                <a:lnTo>
                  <a:pt x="3440113" y="989013"/>
                </a:lnTo>
                <a:lnTo>
                  <a:pt x="3600450" y="992188"/>
                </a:lnTo>
                <a:lnTo>
                  <a:pt x="3603625" y="508000"/>
                </a:lnTo>
                <a:lnTo>
                  <a:pt x="3684588" y="508000"/>
                </a:lnTo>
                <a:lnTo>
                  <a:pt x="3684588" y="547688"/>
                </a:lnTo>
                <a:lnTo>
                  <a:pt x="3706813" y="547688"/>
                </a:lnTo>
                <a:lnTo>
                  <a:pt x="3706813" y="520700"/>
                </a:lnTo>
                <a:lnTo>
                  <a:pt x="3827463" y="520700"/>
                </a:lnTo>
                <a:lnTo>
                  <a:pt x="3827463" y="557213"/>
                </a:lnTo>
                <a:lnTo>
                  <a:pt x="3863975" y="557213"/>
                </a:lnTo>
                <a:lnTo>
                  <a:pt x="3863975" y="989013"/>
                </a:lnTo>
                <a:lnTo>
                  <a:pt x="3911600" y="989013"/>
                </a:lnTo>
                <a:lnTo>
                  <a:pt x="3911600" y="852488"/>
                </a:lnTo>
                <a:lnTo>
                  <a:pt x="3948113" y="855663"/>
                </a:lnTo>
                <a:lnTo>
                  <a:pt x="3948113" y="815976"/>
                </a:lnTo>
                <a:lnTo>
                  <a:pt x="3998913" y="815976"/>
                </a:lnTo>
                <a:lnTo>
                  <a:pt x="3998913" y="855663"/>
                </a:lnTo>
                <a:lnTo>
                  <a:pt x="4051300" y="855663"/>
                </a:lnTo>
                <a:lnTo>
                  <a:pt x="4048125" y="987426"/>
                </a:lnTo>
                <a:lnTo>
                  <a:pt x="4124325" y="987426"/>
                </a:lnTo>
                <a:lnTo>
                  <a:pt x="4124325" y="660401"/>
                </a:lnTo>
                <a:lnTo>
                  <a:pt x="4151313" y="660401"/>
                </a:lnTo>
                <a:lnTo>
                  <a:pt x="4151313" y="547688"/>
                </a:lnTo>
                <a:lnTo>
                  <a:pt x="4319588" y="547688"/>
                </a:lnTo>
                <a:lnTo>
                  <a:pt x="4319588" y="596900"/>
                </a:lnTo>
                <a:lnTo>
                  <a:pt x="4364038" y="596900"/>
                </a:lnTo>
                <a:lnTo>
                  <a:pt x="4362450" y="808038"/>
                </a:lnTo>
                <a:lnTo>
                  <a:pt x="4478338" y="808038"/>
                </a:lnTo>
                <a:lnTo>
                  <a:pt x="4479925" y="46038"/>
                </a:lnTo>
                <a:lnTo>
                  <a:pt x="4495800" y="460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07" b="39419"/>
          <a:stretch/>
        </p:blipFill>
        <p:spPr>
          <a:xfrm>
            <a:off x="0" y="4419069"/>
            <a:ext cx="12192000" cy="2467904"/>
          </a:xfrm>
          <a:prstGeom prst="rect">
            <a:avLst/>
          </a:prstGeom>
        </p:spPr>
      </p:pic>
      <p:sp>
        <p:nvSpPr>
          <p:cNvPr id="14" name="Rectangle 40"/>
          <p:cNvSpPr/>
          <p:nvPr/>
        </p:nvSpPr>
        <p:spPr>
          <a:xfrm>
            <a:off x="0" y="4419068"/>
            <a:ext cx="12189977" cy="2467905"/>
          </a:xfrm>
          <a:prstGeom prst="rect">
            <a:avLst/>
          </a:prstGeom>
          <a:solidFill>
            <a:srgbClr val="3283B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组合 2"/>
          <p:cNvGrpSpPr/>
          <p:nvPr/>
        </p:nvGrpSpPr>
        <p:grpSpPr>
          <a:xfrm>
            <a:off x="1128651" y="2488346"/>
            <a:ext cx="2339102" cy="1091785"/>
            <a:chOff x="1288497" y="2488346"/>
            <a:chExt cx="2339102" cy="1091785"/>
          </a:xfrm>
        </p:grpSpPr>
        <p:sp>
          <p:nvSpPr>
            <p:cNvPr id="20" name="文本框 19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21" name="AutoShape 3"/>
            <p:cNvSpPr>
              <a:spLocks/>
            </p:cNvSpPr>
            <p:nvPr/>
          </p:nvSpPr>
          <p:spPr bwMode="auto">
            <a:xfrm>
              <a:off x="1288497" y="2965768"/>
              <a:ext cx="2339102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660517" y="2488346"/>
            <a:ext cx="2339102" cy="1091785"/>
            <a:chOff x="1288497" y="2488346"/>
            <a:chExt cx="2339102" cy="1091785"/>
          </a:xfrm>
        </p:grpSpPr>
        <p:sp>
          <p:nvSpPr>
            <p:cNvPr id="23" name="文本框 22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24" name="AutoShape 3"/>
            <p:cNvSpPr>
              <a:spLocks/>
            </p:cNvSpPr>
            <p:nvPr/>
          </p:nvSpPr>
          <p:spPr bwMode="auto">
            <a:xfrm>
              <a:off x="1288497" y="2965768"/>
              <a:ext cx="2339102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192383" y="2488346"/>
            <a:ext cx="2339102" cy="1091785"/>
            <a:chOff x="1288497" y="2488346"/>
            <a:chExt cx="2339102" cy="1091785"/>
          </a:xfrm>
        </p:grpSpPr>
        <p:sp>
          <p:nvSpPr>
            <p:cNvPr id="26" name="文本框 25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27" name="AutoShape 3"/>
            <p:cNvSpPr>
              <a:spLocks/>
            </p:cNvSpPr>
            <p:nvPr/>
          </p:nvSpPr>
          <p:spPr bwMode="auto">
            <a:xfrm>
              <a:off x="1288497" y="2965768"/>
              <a:ext cx="2339102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724248" y="2488346"/>
            <a:ext cx="2339102" cy="1091785"/>
            <a:chOff x="1288497" y="2488346"/>
            <a:chExt cx="2339102" cy="1091785"/>
          </a:xfrm>
        </p:grpSpPr>
        <p:sp>
          <p:nvSpPr>
            <p:cNvPr id="29" name="文本框 28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30" name="AutoShape 3"/>
            <p:cNvSpPr>
              <a:spLocks/>
            </p:cNvSpPr>
            <p:nvPr/>
          </p:nvSpPr>
          <p:spPr bwMode="auto">
            <a:xfrm>
              <a:off x="1288497" y="2965768"/>
              <a:ext cx="2339102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392329" y="4419067"/>
            <a:ext cx="2829651" cy="2453922"/>
            <a:chOff x="9362349" y="1277054"/>
            <a:chExt cx="2829651" cy="5580946"/>
          </a:xfrm>
        </p:grpSpPr>
        <p:sp>
          <p:nvSpPr>
            <p:cNvPr id="38" name="任意多边形 37"/>
            <p:cNvSpPr/>
            <p:nvPr/>
          </p:nvSpPr>
          <p:spPr>
            <a:xfrm>
              <a:off x="9362349" y="1277054"/>
              <a:ext cx="2829651" cy="5580946"/>
            </a:xfrm>
            <a:custGeom>
              <a:avLst/>
              <a:gdLst>
                <a:gd name="connsiteX0" fmla="*/ 2829651 w 2829651"/>
                <a:gd name="connsiteY0" fmla="*/ 0 h 5580946"/>
                <a:gd name="connsiteX1" fmla="*/ 2829651 w 2829651"/>
                <a:gd name="connsiteY1" fmla="*/ 5580946 h 5580946"/>
                <a:gd name="connsiteX2" fmla="*/ 0 w 2829651"/>
                <a:gd name="connsiteY2" fmla="*/ 5580946 h 558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9651" h="5580946">
                  <a:moveTo>
                    <a:pt x="2829651" y="0"/>
                  </a:moveTo>
                  <a:lnTo>
                    <a:pt x="2829651" y="5580946"/>
                  </a:lnTo>
                  <a:lnTo>
                    <a:pt x="0" y="5580946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10255104" y="3049710"/>
              <a:ext cx="1936896" cy="3808290"/>
            </a:xfrm>
            <a:custGeom>
              <a:avLst/>
              <a:gdLst>
                <a:gd name="connsiteX0" fmla="*/ 1936896 w 1936896"/>
                <a:gd name="connsiteY0" fmla="*/ 0 h 3808290"/>
                <a:gd name="connsiteX1" fmla="*/ 1936896 w 1936896"/>
                <a:gd name="connsiteY1" fmla="*/ 3808290 h 3808290"/>
                <a:gd name="connsiteX2" fmla="*/ 0 w 1936896"/>
                <a:gd name="connsiteY2" fmla="*/ 3808290 h 380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6896" h="3808290">
                  <a:moveTo>
                    <a:pt x="1936896" y="0"/>
                  </a:moveTo>
                  <a:lnTo>
                    <a:pt x="1936896" y="3808290"/>
                  </a:lnTo>
                  <a:lnTo>
                    <a:pt x="0" y="380829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0" name="组合 39"/>
          <p:cNvGrpSpPr/>
          <p:nvPr/>
        </p:nvGrpSpPr>
        <p:grpSpPr>
          <a:xfrm rot="10800000" flipV="1">
            <a:off x="-2" y="4404078"/>
            <a:ext cx="2829651" cy="2453922"/>
            <a:chOff x="9362349" y="1277054"/>
            <a:chExt cx="2829651" cy="5580946"/>
          </a:xfrm>
        </p:grpSpPr>
        <p:sp>
          <p:nvSpPr>
            <p:cNvPr id="41" name="任意多边形 40"/>
            <p:cNvSpPr/>
            <p:nvPr/>
          </p:nvSpPr>
          <p:spPr>
            <a:xfrm>
              <a:off x="9362349" y="1277054"/>
              <a:ext cx="2829651" cy="5580946"/>
            </a:xfrm>
            <a:custGeom>
              <a:avLst/>
              <a:gdLst>
                <a:gd name="connsiteX0" fmla="*/ 2829651 w 2829651"/>
                <a:gd name="connsiteY0" fmla="*/ 0 h 5580946"/>
                <a:gd name="connsiteX1" fmla="*/ 2829651 w 2829651"/>
                <a:gd name="connsiteY1" fmla="*/ 5580946 h 5580946"/>
                <a:gd name="connsiteX2" fmla="*/ 0 w 2829651"/>
                <a:gd name="connsiteY2" fmla="*/ 5580946 h 558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9651" h="5580946">
                  <a:moveTo>
                    <a:pt x="2829651" y="0"/>
                  </a:moveTo>
                  <a:lnTo>
                    <a:pt x="2829651" y="5580946"/>
                  </a:lnTo>
                  <a:lnTo>
                    <a:pt x="0" y="5580946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10255104" y="3049710"/>
              <a:ext cx="1936896" cy="3808290"/>
            </a:xfrm>
            <a:custGeom>
              <a:avLst/>
              <a:gdLst>
                <a:gd name="connsiteX0" fmla="*/ 1936896 w 1936896"/>
                <a:gd name="connsiteY0" fmla="*/ 0 h 3808290"/>
                <a:gd name="connsiteX1" fmla="*/ 1936896 w 1936896"/>
                <a:gd name="connsiteY1" fmla="*/ 3808290 h 3808290"/>
                <a:gd name="connsiteX2" fmla="*/ 0 w 1936896"/>
                <a:gd name="connsiteY2" fmla="*/ 3808290 h 380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6896" h="3808290">
                  <a:moveTo>
                    <a:pt x="1936896" y="0"/>
                  </a:moveTo>
                  <a:lnTo>
                    <a:pt x="1936896" y="3808290"/>
                  </a:lnTo>
                  <a:lnTo>
                    <a:pt x="0" y="380829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505" y="3767809"/>
            <a:ext cx="1315126" cy="130251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371" y="3767809"/>
            <a:ext cx="1315126" cy="130251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236" y="3767809"/>
            <a:ext cx="1315126" cy="130251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9" y="3767809"/>
            <a:ext cx="1315126" cy="1302518"/>
          </a:xfrm>
          <a:prstGeom prst="rect">
            <a:avLst/>
          </a:prstGeom>
        </p:spPr>
      </p:pic>
      <p:sp>
        <p:nvSpPr>
          <p:cNvPr id="46" name="椭圆 45"/>
          <p:cNvSpPr/>
          <p:nvPr/>
        </p:nvSpPr>
        <p:spPr>
          <a:xfrm>
            <a:off x="8323250" y="-2121235"/>
            <a:ext cx="4456224" cy="4456224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019497" y="-2234753"/>
            <a:ext cx="5480337" cy="5480337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175672" y="3238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在此输入标题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31" y="106877"/>
            <a:ext cx="894212" cy="88564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365764" y="231557"/>
            <a:ext cx="609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25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1" accel="72000" decel="28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autoRev="1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2.5E-6 3.33333E-6 L -2.5E-6 -0.1708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" presetClass="entr" presetSubtype="1" accel="67000" decel="33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4" presetClass="path" presetSubtype="0" accel="74000" decel="26000" autoRev="1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2.5E-6 3.33333E-6 L -2.5E-6 -0.1708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" presetClass="entr" presetSubtype="1" accel="69000" decel="31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4" presetClass="path" presetSubtype="0" accel="33000" decel="67000" autoRev="1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2.5E-6 3.33333E-6 L -2.5E-6 -0.17084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" presetClass="entr" presetSubtype="1" accel="52000" decel="48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4" presetClass="path" presetSubtype="0" accel="69000" decel="31000" autoRev="1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2.5E-6 3.33333E-6 L -2.5E-6 -0.17084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58" dur="4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60" dur="4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63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0.27136 -2.59259E-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8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46" grpId="0" animBg="1"/>
      <p:bldP spid="47" grpId="0" animBg="1"/>
      <p:bldP spid="32" grpId="0"/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" y="0"/>
            <a:ext cx="12197299" cy="6858000"/>
            <a:chOff x="1" y="0"/>
            <a:chExt cx="12197299" cy="68580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300" y="0"/>
              <a:ext cx="10287000" cy="6858000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1" y="0"/>
              <a:ext cx="6328228" cy="6858000"/>
            </a:xfrm>
            <a:prstGeom prst="rect">
              <a:avLst/>
            </a:prstGeom>
            <a:gradFill flip="none" rotWithShape="1">
              <a:gsLst>
                <a:gs pos="30000">
                  <a:srgbClr val="FFFFFF"/>
                </a:gs>
                <a:gs pos="55000">
                  <a:srgbClr val="FFFFFF">
                    <a:alpha val="80000"/>
                  </a:srgbClr>
                </a:gs>
                <a:gs pos="68000">
                  <a:schemeClr val="bg1">
                    <a:alpha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39645" y="777059"/>
            <a:ext cx="3623108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05</a:t>
            </a:r>
            <a:endParaRPr lang="zh-CN" altLang="en-US" sz="250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343457" y="3892859"/>
            <a:ext cx="32102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汉仪综艺体简" panose="02010609000101010101" pitchFamily="49" charset="-122"/>
              </a:rPr>
              <a:t>PART FIVE</a:t>
            </a:r>
            <a:endParaRPr lang="zh-CN" altLang="en-US" sz="4800" spc="6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汉仪综艺体简" panose="0201060900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01370" y="361215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_GBK" panose="02000000000000000000" pitchFamily="2" charset="-122"/>
                <a:ea typeface="方正特雅宋_GBK" panose="02000000000000000000" pitchFamily="2" charset="-122"/>
              </a:rPr>
              <a:t>输入文本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588" y="3381796"/>
            <a:ext cx="270600" cy="26800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660" y="3381796"/>
            <a:ext cx="270600" cy="26800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32" y="3381796"/>
            <a:ext cx="270600" cy="26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6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autoRev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4.16667E-6 -1.11022E-16 L -4.16667E-6 -0.09074 " pathEditMode="relative" rAng="0" ptsTypes="AA">
                                      <p:cBhvr>
                                        <p:cTn id="24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53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4" presetClass="path" presetSubtype="0" accel="64000" decel="36000" autoRev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2.29167E-6 -1.11022E-16 L 2.29167E-6 -0.1125 " pathEditMode="relative" rAng="0" ptsTypes="AA">
                                      <p:cBhvr>
                                        <p:cTn id="31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62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4" presetClass="path" presetSubtype="0" accel="33000" decel="67000" autoRev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1.45833E-6 -1.11022E-16 L -1.45833E-6 -0.09653 " pathEditMode="relative" rAng="0" ptsTypes="AA">
                                      <p:cBhvr>
                                        <p:cTn id="38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3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nodeType="withEffect">
                                  <p:stCondLst>
                                    <p:cond delay="7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63170" y="1696170"/>
            <a:ext cx="3465661" cy="3465661"/>
            <a:chOff x="3708695" y="1764559"/>
            <a:chExt cx="3465661" cy="3465661"/>
          </a:xfrm>
        </p:grpSpPr>
        <p:sp>
          <p:nvSpPr>
            <p:cNvPr id="3" name="弧形 2"/>
            <p:cNvSpPr/>
            <p:nvPr/>
          </p:nvSpPr>
          <p:spPr>
            <a:xfrm rot="4917467">
              <a:off x="3708695" y="1764559"/>
              <a:ext cx="3465661" cy="3465661"/>
            </a:xfrm>
            <a:prstGeom prst="arc">
              <a:avLst>
                <a:gd name="adj1" fmla="val 11446548"/>
                <a:gd name="adj2" fmla="val 20926568"/>
              </a:avLst>
            </a:prstGeom>
            <a:ln w="28575">
              <a:solidFill>
                <a:srgbClr val="5094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弧形 3"/>
            <p:cNvSpPr/>
            <p:nvPr/>
          </p:nvSpPr>
          <p:spPr>
            <a:xfrm rot="15666910">
              <a:off x="3708695" y="1764559"/>
              <a:ext cx="3465661" cy="3465661"/>
            </a:xfrm>
            <a:prstGeom prst="arc">
              <a:avLst>
                <a:gd name="adj1" fmla="val 11446548"/>
                <a:gd name="adj2" fmla="val 20926568"/>
              </a:avLst>
            </a:prstGeom>
            <a:ln w="28575">
              <a:solidFill>
                <a:srgbClr val="5094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804130" y="2137130"/>
            <a:ext cx="2583740" cy="2583740"/>
            <a:chOff x="4187863" y="2205519"/>
            <a:chExt cx="2583740" cy="2583740"/>
          </a:xfrm>
        </p:grpSpPr>
        <p:sp>
          <p:nvSpPr>
            <p:cNvPr id="6" name="弧形 5"/>
            <p:cNvSpPr/>
            <p:nvPr/>
          </p:nvSpPr>
          <p:spPr>
            <a:xfrm rot="21341739">
              <a:off x="4187863" y="2205519"/>
              <a:ext cx="2583740" cy="2583740"/>
            </a:xfrm>
            <a:prstGeom prst="arc">
              <a:avLst>
                <a:gd name="adj1" fmla="val 11596810"/>
                <a:gd name="adj2" fmla="val 20218230"/>
              </a:avLst>
            </a:prstGeom>
            <a:ln w="57150">
              <a:solidFill>
                <a:srgbClr val="5094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弧形 6"/>
            <p:cNvSpPr/>
            <p:nvPr/>
          </p:nvSpPr>
          <p:spPr>
            <a:xfrm rot="10583414">
              <a:off x="4187863" y="2205519"/>
              <a:ext cx="2583740" cy="2583740"/>
            </a:xfrm>
            <a:prstGeom prst="arc">
              <a:avLst>
                <a:gd name="adj1" fmla="val 11596810"/>
                <a:gd name="adj2" fmla="val 20218230"/>
              </a:avLst>
            </a:prstGeom>
            <a:ln w="57150">
              <a:solidFill>
                <a:srgbClr val="5094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512476" y="1845476"/>
            <a:ext cx="3167048" cy="3167048"/>
            <a:chOff x="3940015" y="1882237"/>
            <a:chExt cx="3167048" cy="3167048"/>
          </a:xfrm>
        </p:grpSpPr>
        <p:sp>
          <p:nvSpPr>
            <p:cNvPr id="9" name="同心圆 8"/>
            <p:cNvSpPr/>
            <p:nvPr/>
          </p:nvSpPr>
          <p:spPr>
            <a:xfrm>
              <a:off x="3940015" y="1882237"/>
              <a:ext cx="3167048" cy="3167048"/>
            </a:xfrm>
            <a:prstGeom prst="donut">
              <a:avLst>
                <a:gd name="adj" fmla="val 4897"/>
              </a:avLst>
            </a:prstGeom>
            <a:noFill/>
            <a:ln w="111125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4250607" y="1882237"/>
              <a:ext cx="2468465" cy="3167048"/>
            </a:xfrm>
            <a:custGeom>
              <a:avLst/>
              <a:gdLst>
                <a:gd name="connsiteX0" fmla="*/ 120078 w 2468465"/>
                <a:gd name="connsiteY0" fmla="*/ 2424466 h 3167048"/>
                <a:gd name="connsiteX1" fmla="*/ 170684 w 2468465"/>
                <a:gd name="connsiteY1" fmla="*/ 2492141 h 3167048"/>
                <a:gd name="connsiteX2" fmla="*/ 1272933 w 2468465"/>
                <a:gd name="connsiteY2" fmla="*/ 3011958 h 3167048"/>
                <a:gd name="connsiteX3" fmla="*/ 2028295 w 2468465"/>
                <a:gd name="connsiteY3" fmla="*/ 2796126 h 3167048"/>
                <a:gd name="connsiteX4" fmla="*/ 2069367 w 2468465"/>
                <a:gd name="connsiteY4" fmla="*/ 2767839 h 3167048"/>
                <a:gd name="connsiteX5" fmla="*/ 2162125 w 2468465"/>
                <a:gd name="connsiteY5" fmla="*/ 2893744 h 3167048"/>
                <a:gd name="connsiteX6" fmla="*/ 2158297 w 2468465"/>
                <a:gd name="connsiteY6" fmla="*/ 2896607 h 3167048"/>
                <a:gd name="connsiteX7" fmla="*/ 1272933 w 2468465"/>
                <a:gd name="connsiteY7" fmla="*/ 3167048 h 3167048"/>
                <a:gd name="connsiteX8" fmla="*/ 51009 w 2468465"/>
                <a:gd name="connsiteY8" fmla="*/ 2590792 h 3167048"/>
                <a:gd name="connsiteX9" fmla="*/ 0 w 2468465"/>
                <a:gd name="connsiteY9" fmla="*/ 2522579 h 3167048"/>
                <a:gd name="connsiteX10" fmla="*/ 1272933 w 2468465"/>
                <a:gd name="connsiteY10" fmla="*/ 0 h 3167048"/>
                <a:gd name="connsiteX11" fmla="*/ 2392654 w 2468465"/>
                <a:gd name="connsiteY11" fmla="*/ 463804 h 3167048"/>
                <a:gd name="connsiteX12" fmla="*/ 2468465 w 2468465"/>
                <a:gd name="connsiteY12" fmla="*/ 547217 h 3167048"/>
                <a:gd name="connsiteX13" fmla="*/ 2348337 w 2468465"/>
                <a:gd name="connsiteY13" fmla="*/ 645371 h 3167048"/>
                <a:gd name="connsiteX14" fmla="*/ 2282988 w 2468465"/>
                <a:gd name="connsiteY14" fmla="*/ 573469 h 3167048"/>
                <a:gd name="connsiteX15" fmla="*/ 1272933 w 2468465"/>
                <a:gd name="connsiteY15" fmla="*/ 155090 h 3167048"/>
                <a:gd name="connsiteX16" fmla="*/ 669313 w 2468465"/>
                <a:gd name="connsiteY16" fmla="*/ 288519 h 3167048"/>
                <a:gd name="connsiteX17" fmla="*/ 565085 w 2468465"/>
                <a:gd name="connsiteY17" fmla="*/ 342697 h 3167048"/>
                <a:gd name="connsiteX18" fmla="*/ 473253 w 2468465"/>
                <a:gd name="connsiteY18" fmla="*/ 218048 h 3167048"/>
                <a:gd name="connsiteX19" fmla="*/ 560582 w 2468465"/>
                <a:gd name="connsiteY19" fmla="*/ 168890 h 3167048"/>
                <a:gd name="connsiteX20" fmla="*/ 1272933 w 2468465"/>
                <a:gd name="connsiteY20" fmla="*/ 0 h 316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8465" h="3167048">
                  <a:moveTo>
                    <a:pt x="120078" y="2424466"/>
                  </a:moveTo>
                  <a:lnTo>
                    <a:pt x="170684" y="2492141"/>
                  </a:lnTo>
                  <a:cubicBezTo>
                    <a:pt x="432680" y="2809606"/>
                    <a:pt x="829176" y="3011958"/>
                    <a:pt x="1272933" y="3011958"/>
                  </a:cubicBezTo>
                  <a:cubicBezTo>
                    <a:pt x="1550282" y="3011958"/>
                    <a:pt x="1809169" y="2932915"/>
                    <a:pt x="2028295" y="2796126"/>
                  </a:cubicBezTo>
                  <a:lnTo>
                    <a:pt x="2069367" y="2767839"/>
                  </a:lnTo>
                  <a:lnTo>
                    <a:pt x="2162125" y="2893744"/>
                  </a:lnTo>
                  <a:lnTo>
                    <a:pt x="2158297" y="2896607"/>
                  </a:lnTo>
                  <a:cubicBezTo>
                    <a:pt x="1905564" y="3067350"/>
                    <a:pt x="1600892" y="3167048"/>
                    <a:pt x="1272933" y="3167048"/>
                  </a:cubicBezTo>
                  <a:cubicBezTo>
                    <a:pt x="780996" y="3167048"/>
                    <a:pt x="341451" y="2942726"/>
                    <a:pt x="51009" y="2590792"/>
                  </a:cubicBezTo>
                  <a:lnTo>
                    <a:pt x="0" y="2522579"/>
                  </a:lnTo>
                  <a:close/>
                  <a:moveTo>
                    <a:pt x="1272933" y="0"/>
                  </a:moveTo>
                  <a:cubicBezTo>
                    <a:pt x="1710211" y="0"/>
                    <a:pt x="2106092" y="177242"/>
                    <a:pt x="2392654" y="463804"/>
                  </a:cubicBezTo>
                  <a:lnTo>
                    <a:pt x="2468465" y="547217"/>
                  </a:lnTo>
                  <a:lnTo>
                    <a:pt x="2348337" y="645371"/>
                  </a:lnTo>
                  <a:lnTo>
                    <a:pt x="2282988" y="573469"/>
                  </a:lnTo>
                  <a:cubicBezTo>
                    <a:pt x="2024493" y="314973"/>
                    <a:pt x="1667384" y="155090"/>
                    <a:pt x="1272933" y="155090"/>
                  </a:cubicBezTo>
                  <a:cubicBezTo>
                    <a:pt x="1057218" y="155090"/>
                    <a:pt x="852671" y="202907"/>
                    <a:pt x="669313" y="288519"/>
                  </a:cubicBezTo>
                  <a:lnTo>
                    <a:pt x="565085" y="342697"/>
                  </a:lnTo>
                  <a:lnTo>
                    <a:pt x="473253" y="218048"/>
                  </a:lnTo>
                  <a:lnTo>
                    <a:pt x="560582" y="168890"/>
                  </a:lnTo>
                  <a:cubicBezTo>
                    <a:pt x="774711" y="60851"/>
                    <a:pt x="1016716" y="0"/>
                    <a:pt x="1272933" y="0"/>
                  </a:cubicBezTo>
                  <a:close/>
                </a:path>
              </a:pathLst>
            </a:custGeom>
            <a:solidFill>
              <a:srgbClr val="5094C8"/>
            </a:solidFill>
            <a:ln w="111125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47" y="2235846"/>
            <a:ext cx="2425324" cy="240207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75672" y="3238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在此输入标题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31" y="106877"/>
            <a:ext cx="894212" cy="8856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58551" y="231557"/>
            <a:ext cx="6238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05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548362" y="4021553"/>
            <a:ext cx="3076221" cy="1062438"/>
            <a:chOff x="3897852" y="1514480"/>
            <a:chExt cx="3076221" cy="1062438"/>
          </a:xfrm>
        </p:grpSpPr>
        <p:sp>
          <p:nvSpPr>
            <p:cNvPr id="18" name="文本框 17"/>
            <p:cNvSpPr txBox="1"/>
            <p:nvPr/>
          </p:nvSpPr>
          <p:spPr>
            <a:xfrm>
              <a:off x="3897852" y="1514480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点击输入文本</a:t>
              </a:r>
            </a:p>
          </p:txBody>
        </p:sp>
        <p:sp>
          <p:nvSpPr>
            <p:cNvPr id="19" name="AutoShape 3"/>
            <p:cNvSpPr>
              <a:spLocks/>
            </p:cNvSpPr>
            <p:nvPr/>
          </p:nvSpPr>
          <p:spPr bwMode="auto">
            <a:xfrm>
              <a:off x="4037096" y="1962555"/>
              <a:ext cx="2936977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5years of making professional PPT, 500 case studies for the classical PPT, make sure you will be satisfied. 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527109" y="2101598"/>
            <a:ext cx="3076221" cy="1062438"/>
            <a:chOff x="3897852" y="1514480"/>
            <a:chExt cx="3076221" cy="1062438"/>
          </a:xfrm>
        </p:grpSpPr>
        <p:sp>
          <p:nvSpPr>
            <p:cNvPr id="21" name="文本框 20"/>
            <p:cNvSpPr txBox="1"/>
            <p:nvPr/>
          </p:nvSpPr>
          <p:spPr>
            <a:xfrm>
              <a:off x="3897852" y="1514480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点击输入文本</a:t>
              </a:r>
            </a:p>
          </p:txBody>
        </p:sp>
        <p:sp>
          <p:nvSpPr>
            <p:cNvPr id="22" name="AutoShape 3"/>
            <p:cNvSpPr>
              <a:spLocks/>
            </p:cNvSpPr>
            <p:nvPr/>
          </p:nvSpPr>
          <p:spPr bwMode="auto">
            <a:xfrm>
              <a:off x="4037096" y="1962555"/>
              <a:ext cx="2936977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5years of making professional PPT, 500 case studies for the classical PPT, make sure you will be satisfied. 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25739" y="2101598"/>
            <a:ext cx="3013733" cy="1091785"/>
            <a:chOff x="3961476" y="1514480"/>
            <a:chExt cx="3013733" cy="1091785"/>
          </a:xfrm>
        </p:grpSpPr>
        <p:sp>
          <p:nvSpPr>
            <p:cNvPr id="24" name="文本框 23"/>
            <p:cNvSpPr txBox="1"/>
            <p:nvPr/>
          </p:nvSpPr>
          <p:spPr>
            <a:xfrm>
              <a:off x="4636107" y="1514480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点击输入文本</a:t>
              </a:r>
            </a:p>
          </p:txBody>
        </p:sp>
        <p:sp>
          <p:nvSpPr>
            <p:cNvPr id="25" name="AutoShape 3"/>
            <p:cNvSpPr>
              <a:spLocks/>
            </p:cNvSpPr>
            <p:nvPr/>
          </p:nvSpPr>
          <p:spPr bwMode="auto">
            <a:xfrm>
              <a:off x="3961476" y="1991902"/>
              <a:ext cx="2936977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5years of making professional PPT, 500 case studies for the classical PPT, make sure you will be satisfied. 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25739" y="3992206"/>
            <a:ext cx="3082747" cy="1091785"/>
            <a:chOff x="3892462" y="1514480"/>
            <a:chExt cx="3082747" cy="1091785"/>
          </a:xfrm>
        </p:grpSpPr>
        <p:sp>
          <p:nvSpPr>
            <p:cNvPr id="27" name="文本框 26"/>
            <p:cNvSpPr txBox="1"/>
            <p:nvPr/>
          </p:nvSpPr>
          <p:spPr>
            <a:xfrm>
              <a:off x="4636107" y="1514480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点击输入文本</a:t>
              </a:r>
            </a:p>
          </p:txBody>
        </p:sp>
        <p:sp>
          <p:nvSpPr>
            <p:cNvPr id="28" name="AutoShape 3"/>
            <p:cNvSpPr>
              <a:spLocks/>
            </p:cNvSpPr>
            <p:nvPr/>
          </p:nvSpPr>
          <p:spPr bwMode="auto">
            <a:xfrm>
              <a:off x="3892462" y="1991902"/>
              <a:ext cx="3005991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5years of making professional PPT, 500 case studies for the classical PPT, make sure you will be satisfied.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6458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0.2713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accel="52000" decel="48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autoRev="1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-4.16667E-7 2.59259E-6 L -4.16667E-7 -0.17084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mph" presetSubtype="0" repeatCount="indefinite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animRot by="-21600000">
                                      <p:cBhvr>
                                        <p:cTn id="3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repeatCount="indefinite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animRot by="-21600000">
                                      <p:cBhvr>
                                        <p:cTn id="4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4426865" y="2761436"/>
            <a:ext cx="3670896" cy="1189078"/>
            <a:chOff x="4253904" y="2761436"/>
            <a:chExt cx="3670896" cy="1189078"/>
          </a:xfrm>
        </p:grpSpPr>
        <p:sp>
          <p:nvSpPr>
            <p:cNvPr id="12" name="矩形 11"/>
            <p:cNvSpPr/>
            <p:nvPr/>
          </p:nvSpPr>
          <p:spPr>
            <a:xfrm>
              <a:off x="4635500" y="2946400"/>
              <a:ext cx="3289300" cy="819150"/>
            </a:xfrm>
            <a:prstGeom prst="rect">
              <a:avLst/>
            </a:prstGeom>
            <a:solidFill>
              <a:srgbClr val="56B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3904" y="2761436"/>
              <a:ext cx="1200588" cy="1189078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5375640" y="3663136"/>
            <a:ext cx="2667596" cy="1189078"/>
            <a:chOff x="5257204" y="3663136"/>
            <a:chExt cx="2667596" cy="1189078"/>
          </a:xfrm>
        </p:grpSpPr>
        <p:sp>
          <p:nvSpPr>
            <p:cNvPr id="13" name="矩形 12"/>
            <p:cNvSpPr/>
            <p:nvPr/>
          </p:nvSpPr>
          <p:spPr>
            <a:xfrm>
              <a:off x="5740400" y="3835400"/>
              <a:ext cx="2184400" cy="819150"/>
            </a:xfrm>
            <a:prstGeom prst="rect">
              <a:avLst/>
            </a:prstGeom>
            <a:solidFill>
              <a:srgbClr val="1BCD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204" y="3663136"/>
              <a:ext cx="1200588" cy="1189078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3514774" y="1872436"/>
            <a:ext cx="4763096" cy="1189078"/>
            <a:chOff x="3161704" y="1872436"/>
            <a:chExt cx="4763096" cy="1189078"/>
          </a:xfrm>
        </p:grpSpPr>
        <p:sp>
          <p:nvSpPr>
            <p:cNvPr id="2" name="矩形 1"/>
            <p:cNvSpPr/>
            <p:nvPr/>
          </p:nvSpPr>
          <p:spPr>
            <a:xfrm>
              <a:off x="3514774" y="2057400"/>
              <a:ext cx="4410026" cy="819150"/>
            </a:xfrm>
            <a:prstGeom prst="rect">
              <a:avLst/>
            </a:prstGeom>
            <a:solidFill>
              <a:srgbClr val="5094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704" y="1872436"/>
              <a:ext cx="1200588" cy="1189078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774" y="1872436"/>
            <a:ext cx="1200588" cy="11890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640" y="3663136"/>
            <a:ext cx="1200588" cy="118907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865" y="2761436"/>
            <a:ext cx="1200588" cy="1189078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1027334" y="3233778"/>
            <a:ext cx="3025665" cy="2764481"/>
            <a:chOff x="3872788" y="1501780"/>
            <a:chExt cx="3025665" cy="2764481"/>
          </a:xfrm>
        </p:grpSpPr>
        <p:sp>
          <p:nvSpPr>
            <p:cNvPr id="24" name="文本框 23"/>
            <p:cNvSpPr txBox="1"/>
            <p:nvPr/>
          </p:nvSpPr>
          <p:spPr>
            <a:xfrm>
              <a:off x="3872788" y="1501780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输入标题文字</a:t>
              </a:r>
            </a:p>
          </p:txBody>
        </p:sp>
        <p:sp>
          <p:nvSpPr>
            <p:cNvPr id="25" name="AutoShape 3"/>
            <p:cNvSpPr>
              <a:spLocks/>
            </p:cNvSpPr>
            <p:nvPr/>
          </p:nvSpPr>
          <p:spPr bwMode="auto">
            <a:xfrm>
              <a:off x="3961476" y="1991902"/>
              <a:ext cx="2936977" cy="227435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上海锐普广告有限公司是中国第一家精品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设计机构。拥有国内顶尖的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制作技术、顶级的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设计团队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.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5879591" y="318449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特雅宋_GBK" panose="02000000000000000000" pitchFamily="2" charset="-122"/>
                <a:ea typeface="方正特雅宋_GBK" panose="02000000000000000000" pitchFamily="2" charset="-122"/>
              </a:rPr>
              <a:t>输入文本</a:t>
            </a:r>
          </a:p>
        </p:txBody>
      </p:sp>
      <p:sp>
        <p:nvSpPr>
          <p:cNvPr id="27" name="矩形 26"/>
          <p:cNvSpPr/>
          <p:nvPr/>
        </p:nvSpPr>
        <p:spPr>
          <a:xfrm>
            <a:off x="5296624" y="231163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特雅宋_GBK" panose="02000000000000000000" pitchFamily="2" charset="-122"/>
                <a:ea typeface="方正特雅宋_GBK" panose="02000000000000000000" pitchFamily="2" charset="-122"/>
              </a:rPr>
              <a:t>输入文本</a:t>
            </a:r>
          </a:p>
        </p:txBody>
      </p:sp>
      <p:sp>
        <p:nvSpPr>
          <p:cNvPr id="28" name="矩形 27"/>
          <p:cNvSpPr/>
          <p:nvPr/>
        </p:nvSpPr>
        <p:spPr>
          <a:xfrm>
            <a:off x="6545318" y="407300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特雅宋_GBK" panose="02000000000000000000" pitchFamily="2" charset="-122"/>
                <a:ea typeface="方正特雅宋_GBK" panose="02000000000000000000" pitchFamily="2" charset="-122"/>
              </a:rPr>
              <a:t>输入文本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7496820" y="1176084"/>
            <a:ext cx="3714750" cy="4596068"/>
            <a:chOff x="7496820" y="1176084"/>
            <a:chExt cx="3714750" cy="4596068"/>
          </a:xfrm>
        </p:grpSpPr>
        <p:grpSp>
          <p:nvGrpSpPr>
            <p:cNvPr id="6" name="组合 5"/>
            <p:cNvGrpSpPr/>
            <p:nvPr/>
          </p:nvGrpSpPr>
          <p:grpSpPr>
            <a:xfrm>
              <a:off x="7496820" y="1176084"/>
              <a:ext cx="3714750" cy="4596068"/>
              <a:chOff x="685800" y="2351088"/>
              <a:chExt cx="2676525" cy="3311525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54" t="8440" r="6203" b="10136"/>
              <a:stretch>
                <a:fillRect/>
              </a:stretch>
            </p:blipFill>
            <p:spPr bwMode="auto">
              <a:xfrm>
                <a:off x="685800" y="2351088"/>
                <a:ext cx="2676525" cy="3311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" name="Rectangle 31"/>
              <p:cNvSpPr/>
              <p:nvPr/>
            </p:nvSpPr>
            <p:spPr>
              <a:xfrm>
                <a:off x="1079500" y="2757488"/>
                <a:ext cx="1892300" cy="2444750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5"/>
            <a:srcRect l="15839" r="14362"/>
            <a:stretch/>
          </p:blipFill>
          <p:spPr>
            <a:xfrm>
              <a:off x="8026400" y="1740126"/>
              <a:ext cx="2641600" cy="3394176"/>
            </a:xfrm>
            <a:prstGeom prst="rect">
              <a:avLst/>
            </a:prstGeom>
            <a:effectLst>
              <a:innerShdw blurRad="25400" dist="25400" dir="13500000">
                <a:prstClr val="black">
                  <a:alpha val="50000"/>
                </a:prstClr>
              </a:innerShdw>
            </a:effectLst>
          </p:spPr>
        </p:pic>
      </p:grpSp>
      <p:sp>
        <p:nvSpPr>
          <p:cNvPr id="34" name="文本框 33"/>
          <p:cNvSpPr txBox="1"/>
          <p:nvPr/>
        </p:nvSpPr>
        <p:spPr>
          <a:xfrm>
            <a:off x="1175672" y="3238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在此输入标题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31" y="106877"/>
            <a:ext cx="894212" cy="88564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358551" y="231557"/>
            <a:ext cx="6238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05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46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0.27136 -2.59259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34" grpId="0"/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任意多边形 61"/>
          <p:cNvSpPr>
            <a:spLocks noChangeArrowheads="1"/>
          </p:cNvSpPr>
          <p:nvPr/>
        </p:nvSpPr>
        <p:spPr bwMode="auto">
          <a:xfrm>
            <a:off x="897006" y="2680013"/>
            <a:ext cx="759895" cy="2931016"/>
          </a:xfrm>
          <a:custGeom>
            <a:avLst/>
            <a:gdLst>
              <a:gd name="connsiteX0" fmla="*/ 383688 w 759895"/>
              <a:gd name="connsiteY0" fmla="*/ 4 h 2931016"/>
              <a:gd name="connsiteX1" fmla="*/ 577157 w 759895"/>
              <a:gd name="connsiteY1" fmla="*/ 182018 h 2931016"/>
              <a:gd name="connsiteX2" fmla="*/ 577157 w 759895"/>
              <a:gd name="connsiteY2" fmla="*/ 482311 h 2931016"/>
              <a:gd name="connsiteX3" fmla="*/ 577157 w 759895"/>
              <a:gd name="connsiteY3" fmla="*/ 498055 h 2931016"/>
              <a:gd name="connsiteX4" fmla="*/ 577157 w 759895"/>
              <a:gd name="connsiteY4" fmla="*/ 519848 h 2931016"/>
              <a:gd name="connsiteX5" fmla="*/ 577157 w 759895"/>
              <a:gd name="connsiteY5" fmla="*/ 525210 h 2931016"/>
              <a:gd name="connsiteX6" fmla="*/ 577157 w 759895"/>
              <a:gd name="connsiteY6" fmla="*/ 2016845 h 2931016"/>
              <a:gd name="connsiteX7" fmla="*/ 577323 w 759895"/>
              <a:gd name="connsiteY7" fmla="*/ 2016845 h 2931016"/>
              <a:gd name="connsiteX8" fmla="*/ 759895 w 759895"/>
              <a:gd name="connsiteY8" fmla="*/ 2931016 h 2931016"/>
              <a:gd name="connsiteX9" fmla="*/ 381592 w 759895"/>
              <a:gd name="connsiteY9" fmla="*/ 2931016 h 2931016"/>
              <a:gd name="connsiteX10" fmla="*/ 378303 w 759895"/>
              <a:gd name="connsiteY10" fmla="*/ 2931016 h 2931016"/>
              <a:gd name="connsiteX11" fmla="*/ 0 w 759895"/>
              <a:gd name="connsiteY11" fmla="*/ 2931016 h 2931016"/>
              <a:gd name="connsiteX12" fmla="*/ 155664 w 759895"/>
              <a:gd name="connsiteY12" fmla="*/ 2345375 h 2931016"/>
              <a:gd name="connsiteX13" fmla="*/ 181535 w 759895"/>
              <a:gd name="connsiteY13" fmla="*/ 2029517 h 2931016"/>
              <a:gd name="connsiteX14" fmla="*/ 179117 w 759895"/>
              <a:gd name="connsiteY14" fmla="*/ 2029517 h 2931016"/>
              <a:gd name="connsiteX15" fmla="*/ 179117 w 759895"/>
              <a:gd name="connsiteY15" fmla="*/ 525210 h 2931016"/>
              <a:gd name="connsiteX16" fmla="*/ 179117 w 759895"/>
              <a:gd name="connsiteY16" fmla="*/ 498055 h 2931016"/>
              <a:gd name="connsiteX17" fmla="*/ 179117 w 759895"/>
              <a:gd name="connsiteY17" fmla="*/ 182018 h 2931016"/>
              <a:gd name="connsiteX18" fmla="*/ 383688 w 759895"/>
              <a:gd name="connsiteY18" fmla="*/ 4 h 293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59895" h="2931016">
                <a:moveTo>
                  <a:pt x="383688" y="4"/>
                </a:moveTo>
                <a:cubicBezTo>
                  <a:pt x="480114" y="-609"/>
                  <a:pt x="574690" y="59449"/>
                  <a:pt x="577157" y="182018"/>
                </a:cubicBezTo>
                <a:cubicBezTo>
                  <a:pt x="577157" y="353614"/>
                  <a:pt x="577157" y="439412"/>
                  <a:pt x="577157" y="482311"/>
                </a:cubicBezTo>
                <a:lnTo>
                  <a:pt x="577157" y="498055"/>
                </a:lnTo>
                <a:lnTo>
                  <a:pt x="577157" y="519848"/>
                </a:lnTo>
                <a:lnTo>
                  <a:pt x="577157" y="525210"/>
                </a:lnTo>
                <a:lnTo>
                  <a:pt x="577157" y="2016845"/>
                </a:lnTo>
                <a:lnTo>
                  <a:pt x="577323" y="2016845"/>
                </a:lnTo>
                <a:cubicBezTo>
                  <a:pt x="603640" y="2505058"/>
                  <a:pt x="666142" y="2786846"/>
                  <a:pt x="759895" y="2931016"/>
                </a:cubicBezTo>
                <a:cubicBezTo>
                  <a:pt x="759895" y="2931016"/>
                  <a:pt x="759895" y="2931016"/>
                  <a:pt x="381592" y="2931016"/>
                </a:cubicBezTo>
                <a:cubicBezTo>
                  <a:pt x="381592" y="2931016"/>
                  <a:pt x="381592" y="2931016"/>
                  <a:pt x="378303" y="2931016"/>
                </a:cubicBezTo>
                <a:cubicBezTo>
                  <a:pt x="378303" y="2931016"/>
                  <a:pt x="378303" y="2931016"/>
                  <a:pt x="0" y="2931016"/>
                </a:cubicBezTo>
                <a:cubicBezTo>
                  <a:pt x="67848" y="2822888"/>
                  <a:pt x="121818" y="2637351"/>
                  <a:pt x="155664" y="2345375"/>
                </a:cubicBezTo>
                <a:lnTo>
                  <a:pt x="181535" y="2029517"/>
                </a:lnTo>
                <a:lnTo>
                  <a:pt x="179117" y="2029517"/>
                </a:lnTo>
                <a:lnTo>
                  <a:pt x="179117" y="525210"/>
                </a:lnTo>
                <a:lnTo>
                  <a:pt x="179117" y="498055"/>
                </a:lnTo>
                <a:lnTo>
                  <a:pt x="179117" y="182018"/>
                </a:lnTo>
                <a:cubicBezTo>
                  <a:pt x="188986" y="61901"/>
                  <a:pt x="287262" y="617"/>
                  <a:pt x="383688" y="4"/>
                </a:cubicBezTo>
                <a:close/>
              </a:path>
            </a:pathLst>
          </a:custGeom>
          <a:solidFill>
            <a:srgbClr val="2671BE"/>
          </a:solidFill>
          <a:ln>
            <a:noFill/>
          </a:ln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任意多边形 75"/>
          <p:cNvSpPr>
            <a:spLocks noChangeArrowheads="1"/>
          </p:cNvSpPr>
          <p:nvPr/>
        </p:nvSpPr>
        <p:spPr bwMode="auto">
          <a:xfrm>
            <a:off x="4047664" y="2680013"/>
            <a:ext cx="759895" cy="2931016"/>
          </a:xfrm>
          <a:custGeom>
            <a:avLst/>
            <a:gdLst>
              <a:gd name="connsiteX0" fmla="*/ 383688 w 759895"/>
              <a:gd name="connsiteY0" fmla="*/ 4 h 2931016"/>
              <a:gd name="connsiteX1" fmla="*/ 577157 w 759895"/>
              <a:gd name="connsiteY1" fmla="*/ 182018 h 2931016"/>
              <a:gd name="connsiteX2" fmla="*/ 577157 w 759895"/>
              <a:gd name="connsiteY2" fmla="*/ 482311 h 2931016"/>
              <a:gd name="connsiteX3" fmla="*/ 577157 w 759895"/>
              <a:gd name="connsiteY3" fmla="*/ 498055 h 2931016"/>
              <a:gd name="connsiteX4" fmla="*/ 577157 w 759895"/>
              <a:gd name="connsiteY4" fmla="*/ 519848 h 2931016"/>
              <a:gd name="connsiteX5" fmla="*/ 577157 w 759895"/>
              <a:gd name="connsiteY5" fmla="*/ 525210 h 2931016"/>
              <a:gd name="connsiteX6" fmla="*/ 577157 w 759895"/>
              <a:gd name="connsiteY6" fmla="*/ 2016845 h 2931016"/>
              <a:gd name="connsiteX7" fmla="*/ 577323 w 759895"/>
              <a:gd name="connsiteY7" fmla="*/ 2016845 h 2931016"/>
              <a:gd name="connsiteX8" fmla="*/ 759895 w 759895"/>
              <a:gd name="connsiteY8" fmla="*/ 2931016 h 2931016"/>
              <a:gd name="connsiteX9" fmla="*/ 381593 w 759895"/>
              <a:gd name="connsiteY9" fmla="*/ 2931016 h 2931016"/>
              <a:gd name="connsiteX10" fmla="*/ 378303 w 759895"/>
              <a:gd name="connsiteY10" fmla="*/ 2931016 h 2931016"/>
              <a:gd name="connsiteX11" fmla="*/ 0 w 759895"/>
              <a:gd name="connsiteY11" fmla="*/ 2931016 h 2931016"/>
              <a:gd name="connsiteX12" fmla="*/ 155664 w 759895"/>
              <a:gd name="connsiteY12" fmla="*/ 2345375 h 2931016"/>
              <a:gd name="connsiteX13" fmla="*/ 181534 w 759895"/>
              <a:gd name="connsiteY13" fmla="*/ 2029517 h 2931016"/>
              <a:gd name="connsiteX14" fmla="*/ 179117 w 759895"/>
              <a:gd name="connsiteY14" fmla="*/ 2029517 h 2931016"/>
              <a:gd name="connsiteX15" fmla="*/ 179117 w 759895"/>
              <a:gd name="connsiteY15" fmla="*/ 525210 h 2931016"/>
              <a:gd name="connsiteX16" fmla="*/ 179117 w 759895"/>
              <a:gd name="connsiteY16" fmla="*/ 498055 h 2931016"/>
              <a:gd name="connsiteX17" fmla="*/ 179117 w 759895"/>
              <a:gd name="connsiteY17" fmla="*/ 182018 h 2931016"/>
              <a:gd name="connsiteX18" fmla="*/ 383688 w 759895"/>
              <a:gd name="connsiteY18" fmla="*/ 4 h 293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59895" h="2931016">
                <a:moveTo>
                  <a:pt x="383688" y="4"/>
                </a:moveTo>
                <a:cubicBezTo>
                  <a:pt x="480114" y="-609"/>
                  <a:pt x="574690" y="59449"/>
                  <a:pt x="577157" y="182018"/>
                </a:cubicBezTo>
                <a:cubicBezTo>
                  <a:pt x="577157" y="353614"/>
                  <a:pt x="577157" y="439412"/>
                  <a:pt x="577157" y="482311"/>
                </a:cubicBezTo>
                <a:lnTo>
                  <a:pt x="577157" y="498055"/>
                </a:lnTo>
                <a:lnTo>
                  <a:pt x="577157" y="519848"/>
                </a:lnTo>
                <a:lnTo>
                  <a:pt x="577157" y="525210"/>
                </a:lnTo>
                <a:lnTo>
                  <a:pt x="577157" y="2016845"/>
                </a:lnTo>
                <a:lnTo>
                  <a:pt x="577323" y="2016845"/>
                </a:lnTo>
                <a:cubicBezTo>
                  <a:pt x="603640" y="2505058"/>
                  <a:pt x="666142" y="2786846"/>
                  <a:pt x="759895" y="2931016"/>
                </a:cubicBezTo>
                <a:cubicBezTo>
                  <a:pt x="759895" y="2931016"/>
                  <a:pt x="759895" y="2931016"/>
                  <a:pt x="381593" y="2931016"/>
                </a:cubicBezTo>
                <a:cubicBezTo>
                  <a:pt x="381593" y="2931016"/>
                  <a:pt x="381593" y="2931016"/>
                  <a:pt x="378303" y="2931016"/>
                </a:cubicBezTo>
                <a:cubicBezTo>
                  <a:pt x="378303" y="2931016"/>
                  <a:pt x="378303" y="2931016"/>
                  <a:pt x="0" y="2931016"/>
                </a:cubicBezTo>
                <a:cubicBezTo>
                  <a:pt x="67847" y="2822888"/>
                  <a:pt x="121817" y="2637351"/>
                  <a:pt x="155664" y="2345375"/>
                </a:cubicBezTo>
                <a:lnTo>
                  <a:pt x="181534" y="2029517"/>
                </a:lnTo>
                <a:lnTo>
                  <a:pt x="179117" y="2029517"/>
                </a:lnTo>
                <a:lnTo>
                  <a:pt x="179117" y="525210"/>
                </a:lnTo>
                <a:lnTo>
                  <a:pt x="179117" y="498055"/>
                </a:lnTo>
                <a:lnTo>
                  <a:pt x="179117" y="182018"/>
                </a:lnTo>
                <a:cubicBezTo>
                  <a:pt x="188986" y="61901"/>
                  <a:pt x="287262" y="617"/>
                  <a:pt x="383688" y="4"/>
                </a:cubicBezTo>
                <a:close/>
              </a:path>
            </a:pathLst>
          </a:custGeom>
          <a:solidFill>
            <a:srgbClr val="1BCDF8"/>
          </a:solidFill>
          <a:ln>
            <a:noFill/>
          </a:ln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任意多边形 82"/>
          <p:cNvSpPr>
            <a:spLocks noChangeArrowheads="1"/>
          </p:cNvSpPr>
          <p:nvPr/>
        </p:nvSpPr>
        <p:spPr bwMode="auto">
          <a:xfrm>
            <a:off x="5173621" y="3025903"/>
            <a:ext cx="759895" cy="2585127"/>
          </a:xfrm>
          <a:custGeom>
            <a:avLst/>
            <a:gdLst>
              <a:gd name="connsiteX0" fmla="*/ 383688 w 759895"/>
              <a:gd name="connsiteY0" fmla="*/ 4 h 2585127"/>
              <a:gd name="connsiteX1" fmla="*/ 577157 w 759895"/>
              <a:gd name="connsiteY1" fmla="*/ 182092 h 2585127"/>
              <a:gd name="connsiteX2" fmla="*/ 577157 w 759895"/>
              <a:gd name="connsiteY2" fmla="*/ 380579 h 2585127"/>
              <a:gd name="connsiteX3" fmla="*/ 577157 w 759895"/>
              <a:gd name="connsiteY3" fmla="*/ 473457 h 2585127"/>
              <a:gd name="connsiteX4" fmla="*/ 577157 w 759895"/>
              <a:gd name="connsiteY4" fmla="*/ 482506 h 2585127"/>
              <a:gd name="connsiteX5" fmla="*/ 577157 w 759895"/>
              <a:gd name="connsiteY5" fmla="*/ 520058 h 2585127"/>
              <a:gd name="connsiteX6" fmla="*/ 577157 w 759895"/>
              <a:gd name="connsiteY6" fmla="*/ 525422 h 2585127"/>
              <a:gd name="connsiteX7" fmla="*/ 577157 w 759895"/>
              <a:gd name="connsiteY7" fmla="*/ 1670587 h 2585127"/>
              <a:gd name="connsiteX8" fmla="*/ 577323 w 759895"/>
              <a:gd name="connsiteY8" fmla="*/ 1670587 h 2585127"/>
              <a:gd name="connsiteX9" fmla="*/ 759895 w 759895"/>
              <a:gd name="connsiteY9" fmla="*/ 2585127 h 2585127"/>
              <a:gd name="connsiteX10" fmla="*/ 381593 w 759895"/>
              <a:gd name="connsiteY10" fmla="*/ 2585127 h 2585127"/>
              <a:gd name="connsiteX11" fmla="*/ 378303 w 759895"/>
              <a:gd name="connsiteY11" fmla="*/ 2585127 h 2585127"/>
              <a:gd name="connsiteX12" fmla="*/ 0 w 759895"/>
              <a:gd name="connsiteY12" fmla="*/ 2585127 h 2585127"/>
              <a:gd name="connsiteX13" fmla="*/ 155664 w 759895"/>
              <a:gd name="connsiteY13" fmla="*/ 1999250 h 2585127"/>
              <a:gd name="connsiteX14" fmla="*/ 181534 w 759895"/>
              <a:gd name="connsiteY14" fmla="*/ 1683264 h 2585127"/>
              <a:gd name="connsiteX15" fmla="*/ 179117 w 759895"/>
              <a:gd name="connsiteY15" fmla="*/ 1683264 h 2585127"/>
              <a:gd name="connsiteX16" fmla="*/ 179117 w 759895"/>
              <a:gd name="connsiteY16" fmla="*/ 525422 h 2585127"/>
              <a:gd name="connsiteX17" fmla="*/ 179117 w 759895"/>
              <a:gd name="connsiteY17" fmla="*/ 473457 h 2585127"/>
              <a:gd name="connsiteX18" fmla="*/ 179117 w 759895"/>
              <a:gd name="connsiteY18" fmla="*/ 182092 h 2585127"/>
              <a:gd name="connsiteX19" fmla="*/ 383688 w 759895"/>
              <a:gd name="connsiteY19" fmla="*/ 4 h 258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9895" h="2585127">
                <a:moveTo>
                  <a:pt x="383688" y="4"/>
                </a:moveTo>
                <a:cubicBezTo>
                  <a:pt x="480114" y="-609"/>
                  <a:pt x="574690" y="59474"/>
                  <a:pt x="577157" y="182092"/>
                </a:cubicBezTo>
                <a:cubicBezTo>
                  <a:pt x="577157" y="267924"/>
                  <a:pt x="577157" y="332299"/>
                  <a:pt x="577157" y="380579"/>
                </a:cubicBezTo>
                <a:lnTo>
                  <a:pt x="577157" y="473457"/>
                </a:lnTo>
                <a:lnTo>
                  <a:pt x="577157" y="482506"/>
                </a:lnTo>
                <a:lnTo>
                  <a:pt x="577157" y="520058"/>
                </a:lnTo>
                <a:lnTo>
                  <a:pt x="577157" y="525422"/>
                </a:lnTo>
                <a:lnTo>
                  <a:pt x="577157" y="1670587"/>
                </a:lnTo>
                <a:lnTo>
                  <a:pt x="577323" y="1670587"/>
                </a:lnTo>
                <a:cubicBezTo>
                  <a:pt x="603640" y="2158997"/>
                  <a:pt x="666142" y="2440899"/>
                  <a:pt x="759895" y="2585127"/>
                </a:cubicBezTo>
                <a:cubicBezTo>
                  <a:pt x="759895" y="2585127"/>
                  <a:pt x="759895" y="2585127"/>
                  <a:pt x="381593" y="2585127"/>
                </a:cubicBezTo>
                <a:cubicBezTo>
                  <a:pt x="381593" y="2585127"/>
                  <a:pt x="381593" y="2585127"/>
                  <a:pt x="378303" y="2585127"/>
                </a:cubicBezTo>
                <a:cubicBezTo>
                  <a:pt x="378303" y="2585127"/>
                  <a:pt x="378303" y="2585127"/>
                  <a:pt x="0" y="2585127"/>
                </a:cubicBezTo>
                <a:cubicBezTo>
                  <a:pt x="67847" y="2476956"/>
                  <a:pt x="121817" y="2291343"/>
                  <a:pt x="155664" y="1999250"/>
                </a:cubicBezTo>
                <a:lnTo>
                  <a:pt x="181534" y="1683264"/>
                </a:lnTo>
                <a:lnTo>
                  <a:pt x="179117" y="1683264"/>
                </a:lnTo>
                <a:lnTo>
                  <a:pt x="179117" y="525422"/>
                </a:lnTo>
                <a:lnTo>
                  <a:pt x="179117" y="473457"/>
                </a:lnTo>
                <a:lnTo>
                  <a:pt x="179117" y="182092"/>
                </a:lnTo>
                <a:cubicBezTo>
                  <a:pt x="188986" y="61926"/>
                  <a:pt x="287262" y="617"/>
                  <a:pt x="383688" y="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CN" altLang="zh-CN">
              <a:solidFill>
                <a:srgbClr val="3283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任意多边形 83"/>
          <p:cNvSpPr>
            <a:spLocks noChangeArrowheads="1"/>
          </p:cNvSpPr>
          <p:nvPr/>
        </p:nvSpPr>
        <p:spPr bwMode="auto">
          <a:xfrm>
            <a:off x="6294528" y="3389438"/>
            <a:ext cx="762419" cy="2221591"/>
          </a:xfrm>
          <a:custGeom>
            <a:avLst/>
            <a:gdLst>
              <a:gd name="connsiteX0" fmla="*/ 384963 w 762419"/>
              <a:gd name="connsiteY0" fmla="*/ 4 h 2221591"/>
              <a:gd name="connsiteX1" fmla="*/ 579074 w 762419"/>
              <a:gd name="connsiteY1" fmla="*/ 182087 h 2221591"/>
              <a:gd name="connsiteX2" fmla="*/ 579074 w 762419"/>
              <a:gd name="connsiteY2" fmla="*/ 380570 h 2221591"/>
              <a:gd name="connsiteX3" fmla="*/ 579074 w 762419"/>
              <a:gd name="connsiteY3" fmla="*/ 404253 h 2221591"/>
              <a:gd name="connsiteX4" fmla="*/ 579074 w 762419"/>
              <a:gd name="connsiteY4" fmla="*/ 482494 h 2221591"/>
              <a:gd name="connsiteX5" fmla="*/ 579074 w 762419"/>
              <a:gd name="connsiteY5" fmla="*/ 520045 h 2221591"/>
              <a:gd name="connsiteX6" fmla="*/ 579074 w 762419"/>
              <a:gd name="connsiteY6" fmla="*/ 525409 h 2221591"/>
              <a:gd name="connsiteX7" fmla="*/ 579074 w 762419"/>
              <a:gd name="connsiteY7" fmla="*/ 1307075 h 2221591"/>
              <a:gd name="connsiteX8" fmla="*/ 579240 w 762419"/>
              <a:gd name="connsiteY8" fmla="*/ 1307075 h 2221591"/>
              <a:gd name="connsiteX9" fmla="*/ 762419 w 762419"/>
              <a:gd name="connsiteY9" fmla="*/ 2221591 h 2221591"/>
              <a:gd name="connsiteX10" fmla="*/ 382860 w 762419"/>
              <a:gd name="connsiteY10" fmla="*/ 2221591 h 2221591"/>
              <a:gd name="connsiteX11" fmla="*/ 379559 w 762419"/>
              <a:gd name="connsiteY11" fmla="*/ 2221591 h 2221591"/>
              <a:gd name="connsiteX12" fmla="*/ 0 w 762419"/>
              <a:gd name="connsiteY12" fmla="*/ 2221591 h 2221591"/>
              <a:gd name="connsiteX13" fmla="*/ 156181 w 762419"/>
              <a:gd name="connsiteY13" fmla="*/ 1635729 h 2221591"/>
              <a:gd name="connsiteX14" fmla="*/ 182138 w 762419"/>
              <a:gd name="connsiteY14" fmla="*/ 1319753 h 2221591"/>
              <a:gd name="connsiteX15" fmla="*/ 179712 w 762419"/>
              <a:gd name="connsiteY15" fmla="*/ 1319753 h 2221591"/>
              <a:gd name="connsiteX16" fmla="*/ 179712 w 762419"/>
              <a:gd name="connsiteY16" fmla="*/ 525409 h 2221591"/>
              <a:gd name="connsiteX17" fmla="*/ 179712 w 762419"/>
              <a:gd name="connsiteY17" fmla="*/ 404253 h 2221591"/>
              <a:gd name="connsiteX18" fmla="*/ 179712 w 762419"/>
              <a:gd name="connsiteY18" fmla="*/ 182087 h 2221591"/>
              <a:gd name="connsiteX19" fmla="*/ 384963 w 762419"/>
              <a:gd name="connsiteY19" fmla="*/ 4 h 2221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62419" h="2221591">
                <a:moveTo>
                  <a:pt x="384963" y="4"/>
                </a:moveTo>
                <a:cubicBezTo>
                  <a:pt x="481709" y="-609"/>
                  <a:pt x="576599" y="59473"/>
                  <a:pt x="579074" y="182087"/>
                </a:cubicBezTo>
                <a:cubicBezTo>
                  <a:pt x="579074" y="267918"/>
                  <a:pt x="579074" y="332291"/>
                  <a:pt x="579074" y="380570"/>
                </a:cubicBezTo>
                <a:lnTo>
                  <a:pt x="579074" y="404253"/>
                </a:lnTo>
                <a:lnTo>
                  <a:pt x="579074" y="482494"/>
                </a:lnTo>
                <a:lnTo>
                  <a:pt x="579074" y="520045"/>
                </a:lnTo>
                <a:lnTo>
                  <a:pt x="579074" y="525409"/>
                </a:lnTo>
                <a:lnTo>
                  <a:pt x="579074" y="1307075"/>
                </a:lnTo>
                <a:lnTo>
                  <a:pt x="579240" y="1307075"/>
                </a:lnTo>
                <a:cubicBezTo>
                  <a:pt x="605645" y="1795473"/>
                  <a:pt x="668354" y="2077366"/>
                  <a:pt x="762419" y="2221591"/>
                </a:cubicBezTo>
                <a:cubicBezTo>
                  <a:pt x="762419" y="2221591"/>
                  <a:pt x="762419" y="2221591"/>
                  <a:pt x="382860" y="2221591"/>
                </a:cubicBezTo>
                <a:cubicBezTo>
                  <a:pt x="382860" y="2221591"/>
                  <a:pt x="382860" y="2221591"/>
                  <a:pt x="379559" y="2221591"/>
                </a:cubicBezTo>
                <a:cubicBezTo>
                  <a:pt x="379559" y="2221591"/>
                  <a:pt x="379559" y="2221591"/>
                  <a:pt x="0" y="2221591"/>
                </a:cubicBezTo>
                <a:cubicBezTo>
                  <a:pt x="68073" y="2113422"/>
                  <a:pt x="122222" y="1927815"/>
                  <a:pt x="156181" y="1635729"/>
                </a:cubicBezTo>
                <a:lnTo>
                  <a:pt x="182138" y="1319753"/>
                </a:lnTo>
                <a:lnTo>
                  <a:pt x="179712" y="1319753"/>
                </a:lnTo>
                <a:lnTo>
                  <a:pt x="179712" y="525409"/>
                </a:lnTo>
                <a:lnTo>
                  <a:pt x="179712" y="404253"/>
                </a:lnTo>
                <a:lnTo>
                  <a:pt x="179712" y="182087"/>
                </a:lnTo>
                <a:cubicBezTo>
                  <a:pt x="189614" y="61925"/>
                  <a:pt x="288216" y="618"/>
                  <a:pt x="384963" y="4"/>
                </a:cubicBezTo>
                <a:close/>
              </a:path>
            </a:pathLst>
          </a:custGeom>
          <a:solidFill>
            <a:srgbClr val="56B3E0"/>
          </a:solidFill>
          <a:ln>
            <a:noFill/>
          </a:ln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 Box 10"/>
          <p:cNvSpPr txBox="1">
            <a:spLocks noChangeArrowheads="1"/>
          </p:cNvSpPr>
          <p:nvPr/>
        </p:nvSpPr>
        <p:spPr bwMode="auto">
          <a:xfrm>
            <a:off x="897006" y="5674143"/>
            <a:ext cx="77756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22860" rIns="45720" bIns="22860">
            <a:spAutoFit/>
          </a:bodyPr>
          <a:lstStyle>
            <a:lvl1pPr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zh-CN" b="1" dirty="0">
                <a:solidFill>
                  <a:srgbClr val="2671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endParaRPr lang="en-US" altLang="zh-CN" i="1" dirty="0">
              <a:solidFill>
                <a:srgbClr val="2671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 Box 10"/>
          <p:cNvSpPr txBox="1">
            <a:spLocks noChangeArrowheads="1"/>
          </p:cNvSpPr>
          <p:nvPr/>
        </p:nvSpPr>
        <p:spPr bwMode="auto">
          <a:xfrm>
            <a:off x="1904309" y="5674143"/>
            <a:ext cx="77756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22860" rIns="45720" bIns="22860">
            <a:spAutoFit/>
          </a:bodyPr>
          <a:lstStyle>
            <a:lvl1pPr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zh-CN" b="1" dirty="0">
                <a:solidFill>
                  <a:srgbClr val="3283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en-US" altLang="zh-CN" i="1" dirty="0">
              <a:solidFill>
                <a:srgbClr val="3283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任意多边形 74"/>
          <p:cNvSpPr>
            <a:spLocks/>
          </p:cNvSpPr>
          <p:nvPr/>
        </p:nvSpPr>
        <p:spPr bwMode="auto">
          <a:xfrm>
            <a:off x="1927306" y="3874152"/>
            <a:ext cx="759895" cy="1736877"/>
          </a:xfrm>
          <a:custGeom>
            <a:avLst/>
            <a:gdLst>
              <a:gd name="connsiteX0" fmla="*/ 383688 w 759895"/>
              <a:gd name="connsiteY0" fmla="*/ 4 h 1736877"/>
              <a:gd name="connsiteX1" fmla="*/ 577157 w 759895"/>
              <a:gd name="connsiteY1" fmla="*/ 182078 h 1736877"/>
              <a:gd name="connsiteX2" fmla="*/ 577157 w 759895"/>
              <a:gd name="connsiteY2" fmla="*/ 295395 h 1736877"/>
              <a:gd name="connsiteX3" fmla="*/ 577157 w 759895"/>
              <a:gd name="connsiteY3" fmla="*/ 316784 h 1736877"/>
              <a:gd name="connsiteX4" fmla="*/ 577157 w 759895"/>
              <a:gd name="connsiteY4" fmla="*/ 380550 h 1736877"/>
              <a:gd name="connsiteX5" fmla="*/ 577157 w 759895"/>
              <a:gd name="connsiteY5" fmla="*/ 441567 h 1736877"/>
              <a:gd name="connsiteX6" fmla="*/ 577157 w 759895"/>
              <a:gd name="connsiteY6" fmla="*/ 482468 h 1736877"/>
              <a:gd name="connsiteX7" fmla="*/ 577157 w 759895"/>
              <a:gd name="connsiteY7" fmla="*/ 520017 h 1736877"/>
              <a:gd name="connsiteX8" fmla="*/ 577157 w 759895"/>
              <a:gd name="connsiteY8" fmla="*/ 525381 h 1736877"/>
              <a:gd name="connsiteX9" fmla="*/ 577157 w 759895"/>
              <a:gd name="connsiteY9" fmla="*/ 822409 h 1736877"/>
              <a:gd name="connsiteX10" fmla="*/ 577323 w 759895"/>
              <a:gd name="connsiteY10" fmla="*/ 822409 h 1736877"/>
              <a:gd name="connsiteX11" fmla="*/ 759895 w 759895"/>
              <a:gd name="connsiteY11" fmla="*/ 1736877 h 1736877"/>
              <a:gd name="connsiteX12" fmla="*/ 381593 w 759895"/>
              <a:gd name="connsiteY12" fmla="*/ 1736877 h 1736877"/>
              <a:gd name="connsiteX13" fmla="*/ 378303 w 759895"/>
              <a:gd name="connsiteY13" fmla="*/ 1736877 h 1736877"/>
              <a:gd name="connsiteX14" fmla="*/ 0 w 759895"/>
              <a:gd name="connsiteY14" fmla="*/ 1736877 h 1736877"/>
              <a:gd name="connsiteX15" fmla="*/ 170882 w 759895"/>
              <a:gd name="connsiteY15" fmla="*/ 996004 h 1736877"/>
              <a:gd name="connsiteX16" fmla="*/ 181719 w 759895"/>
              <a:gd name="connsiteY16" fmla="*/ 835085 h 1736877"/>
              <a:gd name="connsiteX17" fmla="*/ 179117 w 759895"/>
              <a:gd name="connsiteY17" fmla="*/ 835085 h 1736877"/>
              <a:gd name="connsiteX18" fmla="*/ 179117 w 759895"/>
              <a:gd name="connsiteY18" fmla="*/ 525381 h 1736877"/>
              <a:gd name="connsiteX19" fmla="*/ 179117 w 759895"/>
              <a:gd name="connsiteY19" fmla="*/ 316784 h 1736877"/>
              <a:gd name="connsiteX20" fmla="*/ 179117 w 759895"/>
              <a:gd name="connsiteY20" fmla="*/ 182078 h 1736877"/>
              <a:gd name="connsiteX21" fmla="*/ 383688 w 759895"/>
              <a:gd name="connsiteY21" fmla="*/ 4 h 173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9895" h="1736877">
                <a:moveTo>
                  <a:pt x="383688" y="4"/>
                </a:moveTo>
                <a:cubicBezTo>
                  <a:pt x="480114" y="-609"/>
                  <a:pt x="574690" y="59469"/>
                  <a:pt x="577157" y="182078"/>
                </a:cubicBezTo>
                <a:cubicBezTo>
                  <a:pt x="577157" y="224991"/>
                  <a:pt x="577157" y="262539"/>
                  <a:pt x="577157" y="295395"/>
                </a:cubicBezTo>
                <a:lnTo>
                  <a:pt x="577157" y="316784"/>
                </a:lnTo>
                <a:lnTo>
                  <a:pt x="577157" y="380550"/>
                </a:lnTo>
                <a:lnTo>
                  <a:pt x="577157" y="441567"/>
                </a:lnTo>
                <a:lnTo>
                  <a:pt x="577157" y="482468"/>
                </a:lnTo>
                <a:lnTo>
                  <a:pt x="577157" y="520017"/>
                </a:lnTo>
                <a:lnTo>
                  <a:pt x="577157" y="525381"/>
                </a:lnTo>
                <a:lnTo>
                  <a:pt x="577157" y="822409"/>
                </a:lnTo>
                <a:lnTo>
                  <a:pt x="577323" y="822409"/>
                </a:lnTo>
                <a:cubicBezTo>
                  <a:pt x="603640" y="1310781"/>
                  <a:pt x="666142" y="1592660"/>
                  <a:pt x="759895" y="1736877"/>
                </a:cubicBezTo>
                <a:cubicBezTo>
                  <a:pt x="759895" y="1736877"/>
                  <a:pt x="759895" y="1736877"/>
                  <a:pt x="381593" y="1736877"/>
                </a:cubicBezTo>
                <a:cubicBezTo>
                  <a:pt x="381593" y="1736877"/>
                  <a:pt x="381593" y="1736877"/>
                  <a:pt x="378303" y="1736877"/>
                </a:cubicBezTo>
                <a:cubicBezTo>
                  <a:pt x="378303" y="1736877"/>
                  <a:pt x="378303" y="1736877"/>
                  <a:pt x="0" y="1736877"/>
                </a:cubicBezTo>
                <a:cubicBezTo>
                  <a:pt x="79156" y="1610687"/>
                  <a:pt x="139422" y="1379100"/>
                  <a:pt x="170882" y="996004"/>
                </a:cubicBezTo>
                <a:lnTo>
                  <a:pt x="181719" y="835085"/>
                </a:lnTo>
                <a:lnTo>
                  <a:pt x="179117" y="835085"/>
                </a:lnTo>
                <a:lnTo>
                  <a:pt x="179117" y="525381"/>
                </a:lnTo>
                <a:lnTo>
                  <a:pt x="179117" y="316784"/>
                </a:lnTo>
                <a:lnTo>
                  <a:pt x="179117" y="182078"/>
                </a:lnTo>
                <a:cubicBezTo>
                  <a:pt x="188986" y="61921"/>
                  <a:pt x="287262" y="617"/>
                  <a:pt x="383688" y="4"/>
                </a:cubicBezTo>
                <a:close/>
              </a:path>
            </a:pathLst>
          </a:custGeom>
          <a:solidFill>
            <a:srgbClr val="3283BF"/>
          </a:solidFill>
          <a:ln>
            <a:noFill/>
          </a:ln>
        </p:spPr>
        <p:txBody>
          <a:bodyPr wrap="square">
            <a:no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 Box 10"/>
          <p:cNvSpPr txBox="1">
            <a:spLocks noChangeArrowheads="1"/>
          </p:cNvSpPr>
          <p:nvPr/>
        </p:nvSpPr>
        <p:spPr bwMode="auto">
          <a:xfrm>
            <a:off x="2969178" y="5674143"/>
            <a:ext cx="77756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22860" rIns="45720" bIns="22860">
            <a:spAutoFit/>
          </a:bodyPr>
          <a:lstStyle>
            <a:lvl1pPr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zh-CN" b="1" dirty="0">
                <a:solidFill>
                  <a:srgbClr val="56B3E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endParaRPr lang="en-US" altLang="zh-CN" i="1" dirty="0">
              <a:solidFill>
                <a:srgbClr val="56B3E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 Box 10"/>
          <p:cNvSpPr txBox="1">
            <a:spLocks noChangeArrowheads="1"/>
          </p:cNvSpPr>
          <p:nvPr/>
        </p:nvSpPr>
        <p:spPr bwMode="auto">
          <a:xfrm>
            <a:off x="4065337" y="5674143"/>
            <a:ext cx="77756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22860" rIns="45720" bIns="22860">
            <a:spAutoFit/>
          </a:bodyPr>
          <a:lstStyle>
            <a:lvl1pPr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zh-CN" b="1" dirty="0">
                <a:solidFill>
                  <a:srgbClr val="1BCD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en-US" altLang="zh-CN" i="1" dirty="0">
              <a:solidFill>
                <a:srgbClr val="1BCD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 Box 10"/>
          <p:cNvSpPr txBox="1">
            <a:spLocks noChangeArrowheads="1"/>
          </p:cNvSpPr>
          <p:nvPr/>
        </p:nvSpPr>
        <p:spPr bwMode="auto">
          <a:xfrm>
            <a:off x="5181195" y="5674143"/>
            <a:ext cx="77756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22860" rIns="45720" bIns="22860">
            <a:spAutoFit/>
          </a:bodyPr>
          <a:lstStyle>
            <a:lvl1pPr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en-US" altLang="zh-CN" i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 Box 10"/>
          <p:cNvSpPr txBox="1">
            <a:spLocks noChangeArrowheads="1"/>
          </p:cNvSpPr>
          <p:nvPr/>
        </p:nvSpPr>
        <p:spPr bwMode="auto">
          <a:xfrm>
            <a:off x="6307152" y="5674143"/>
            <a:ext cx="77756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22860" rIns="45720" bIns="22860">
            <a:spAutoFit/>
          </a:bodyPr>
          <a:lstStyle>
            <a:lvl1pPr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0874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zh-CN" b="1" dirty="0">
                <a:solidFill>
                  <a:srgbClr val="56B3E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en-US" altLang="zh-CN" i="1" dirty="0">
              <a:solidFill>
                <a:srgbClr val="56B3E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739448" y="1480715"/>
            <a:ext cx="1075010" cy="1114258"/>
            <a:chOff x="1631072" y="1923744"/>
            <a:chExt cx="1231687" cy="1276656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47"/>
            <a:stretch/>
          </p:blipFill>
          <p:spPr>
            <a:xfrm>
              <a:off x="1631072" y="1923744"/>
              <a:ext cx="1231687" cy="1276656"/>
            </a:xfrm>
            <a:prstGeom prst="rect">
              <a:avLst/>
            </a:prstGeom>
          </p:spPr>
        </p:pic>
        <p:sp>
          <p:nvSpPr>
            <p:cNvPr id="65" name="文本框 64"/>
            <p:cNvSpPr txBox="1"/>
            <p:nvPr/>
          </p:nvSpPr>
          <p:spPr>
            <a:xfrm>
              <a:off x="1776672" y="2255762"/>
              <a:ext cx="938887" cy="599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90%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1760069" y="2583525"/>
            <a:ext cx="1075010" cy="1114258"/>
            <a:chOff x="1631072" y="1923744"/>
            <a:chExt cx="1231687" cy="1276656"/>
          </a:xfrm>
        </p:grpSpPr>
        <p:pic>
          <p:nvPicPr>
            <p:cNvPr id="67" name="图片 6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47"/>
            <a:stretch/>
          </p:blipFill>
          <p:spPr>
            <a:xfrm>
              <a:off x="1631072" y="1923744"/>
              <a:ext cx="1231687" cy="1276656"/>
            </a:xfrm>
            <a:prstGeom prst="rect">
              <a:avLst/>
            </a:prstGeom>
          </p:spPr>
        </p:pic>
        <p:sp>
          <p:nvSpPr>
            <p:cNvPr id="68" name="文本框 67"/>
            <p:cNvSpPr txBox="1"/>
            <p:nvPr/>
          </p:nvSpPr>
          <p:spPr>
            <a:xfrm>
              <a:off x="1784936" y="2255762"/>
              <a:ext cx="922358" cy="599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40%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71" name="任意多边形 70"/>
          <p:cNvSpPr>
            <a:spLocks/>
          </p:cNvSpPr>
          <p:nvPr/>
        </p:nvSpPr>
        <p:spPr bwMode="auto">
          <a:xfrm>
            <a:off x="2967641" y="3268260"/>
            <a:ext cx="757541" cy="2342769"/>
          </a:xfrm>
          <a:custGeom>
            <a:avLst/>
            <a:gdLst>
              <a:gd name="connsiteX0" fmla="*/ 383688 w 757541"/>
              <a:gd name="connsiteY0" fmla="*/ 4 h 2342769"/>
              <a:gd name="connsiteX1" fmla="*/ 577157 w 757541"/>
              <a:gd name="connsiteY1" fmla="*/ 182089 h 2342769"/>
              <a:gd name="connsiteX2" fmla="*/ 577157 w 757541"/>
              <a:gd name="connsiteY2" fmla="*/ 380573 h 2342769"/>
              <a:gd name="connsiteX3" fmla="*/ 577157 w 757541"/>
              <a:gd name="connsiteY3" fmla="*/ 404256 h 2342769"/>
              <a:gd name="connsiteX4" fmla="*/ 577157 w 757541"/>
              <a:gd name="connsiteY4" fmla="*/ 441594 h 2342769"/>
              <a:gd name="connsiteX5" fmla="*/ 577157 w 757541"/>
              <a:gd name="connsiteY5" fmla="*/ 525413 h 2342769"/>
              <a:gd name="connsiteX6" fmla="*/ 577157 w 757541"/>
              <a:gd name="connsiteY6" fmla="*/ 1440922 h 2342769"/>
              <a:gd name="connsiteX7" fmla="*/ 576552 w 757541"/>
              <a:gd name="connsiteY7" fmla="*/ 1440922 h 2342769"/>
              <a:gd name="connsiteX8" fmla="*/ 601898 w 757541"/>
              <a:gd name="connsiteY8" fmla="*/ 1756902 h 2342769"/>
              <a:gd name="connsiteX9" fmla="*/ 757541 w 757541"/>
              <a:gd name="connsiteY9" fmla="*/ 2342769 h 2342769"/>
              <a:gd name="connsiteX10" fmla="*/ 380410 w 757541"/>
              <a:gd name="connsiteY10" fmla="*/ 2342769 h 2342769"/>
              <a:gd name="connsiteX11" fmla="*/ 377131 w 757541"/>
              <a:gd name="connsiteY11" fmla="*/ 2342769 h 2342769"/>
              <a:gd name="connsiteX12" fmla="*/ 0 w 757541"/>
              <a:gd name="connsiteY12" fmla="*/ 2342769 h 2342769"/>
              <a:gd name="connsiteX13" fmla="*/ 155182 w 757541"/>
              <a:gd name="connsiteY13" fmla="*/ 1756902 h 2342769"/>
              <a:gd name="connsiteX14" fmla="*/ 180972 w 757541"/>
              <a:gd name="connsiteY14" fmla="*/ 1440922 h 2342769"/>
              <a:gd name="connsiteX15" fmla="*/ 179117 w 757541"/>
              <a:gd name="connsiteY15" fmla="*/ 1440922 h 2342769"/>
              <a:gd name="connsiteX16" fmla="*/ 179117 w 757541"/>
              <a:gd name="connsiteY16" fmla="*/ 525413 h 2342769"/>
              <a:gd name="connsiteX17" fmla="*/ 179117 w 757541"/>
              <a:gd name="connsiteY17" fmla="*/ 404256 h 2342769"/>
              <a:gd name="connsiteX18" fmla="*/ 179117 w 757541"/>
              <a:gd name="connsiteY18" fmla="*/ 182089 h 2342769"/>
              <a:gd name="connsiteX19" fmla="*/ 383688 w 757541"/>
              <a:gd name="connsiteY19" fmla="*/ 4 h 234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7541" h="2342769">
                <a:moveTo>
                  <a:pt x="383688" y="4"/>
                </a:moveTo>
                <a:cubicBezTo>
                  <a:pt x="480114" y="-609"/>
                  <a:pt x="574690" y="59473"/>
                  <a:pt x="577157" y="182089"/>
                </a:cubicBezTo>
                <a:cubicBezTo>
                  <a:pt x="577157" y="267920"/>
                  <a:pt x="577157" y="332293"/>
                  <a:pt x="577157" y="380573"/>
                </a:cubicBezTo>
                <a:lnTo>
                  <a:pt x="577157" y="404256"/>
                </a:lnTo>
                <a:lnTo>
                  <a:pt x="577157" y="441594"/>
                </a:lnTo>
                <a:cubicBezTo>
                  <a:pt x="577157" y="525413"/>
                  <a:pt x="577157" y="525413"/>
                  <a:pt x="577157" y="525413"/>
                </a:cubicBezTo>
                <a:lnTo>
                  <a:pt x="577157" y="1440922"/>
                </a:lnTo>
                <a:lnTo>
                  <a:pt x="576552" y="1440922"/>
                </a:lnTo>
                <a:lnTo>
                  <a:pt x="601898" y="1756902"/>
                </a:lnTo>
                <a:cubicBezTo>
                  <a:pt x="634871" y="2048991"/>
                  <a:pt x="687444" y="2234600"/>
                  <a:pt x="757541" y="2342769"/>
                </a:cubicBezTo>
                <a:cubicBezTo>
                  <a:pt x="757541" y="2342769"/>
                  <a:pt x="757541" y="2342769"/>
                  <a:pt x="380410" y="2342769"/>
                </a:cubicBezTo>
                <a:cubicBezTo>
                  <a:pt x="380410" y="2342769"/>
                  <a:pt x="380410" y="2342769"/>
                  <a:pt x="377131" y="2342769"/>
                </a:cubicBezTo>
                <a:cubicBezTo>
                  <a:pt x="377131" y="2342769"/>
                  <a:pt x="377131" y="2342769"/>
                  <a:pt x="0" y="2342769"/>
                </a:cubicBezTo>
                <a:cubicBezTo>
                  <a:pt x="67638" y="2234600"/>
                  <a:pt x="121440" y="2048991"/>
                  <a:pt x="155182" y="1756902"/>
                </a:cubicBezTo>
                <a:lnTo>
                  <a:pt x="180972" y="1440922"/>
                </a:lnTo>
                <a:lnTo>
                  <a:pt x="179117" y="1440922"/>
                </a:lnTo>
                <a:lnTo>
                  <a:pt x="179117" y="525413"/>
                </a:lnTo>
                <a:lnTo>
                  <a:pt x="179117" y="404256"/>
                </a:lnTo>
                <a:lnTo>
                  <a:pt x="179117" y="182089"/>
                </a:lnTo>
                <a:cubicBezTo>
                  <a:pt x="188986" y="61925"/>
                  <a:pt x="287262" y="617"/>
                  <a:pt x="383688" y="4"/>
                </a:cubicBezTo>
                <a:close/>
              </a:path>
            </a:pathLst>
          </a:custGeom>
          <a:solidFill>
            <a:srgbClr val="56B3E0"/>
          </a:solidFill>
          <a:ln>
            <a:noFill/>
          </a:ln>
        </p:spPr>
        <p:txBody>
          <a:bodyPr wrap="square">
            <a:no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2805097" y="1960910"/>
            <a:ext cx="1075010" cy="1114258"/>
            <a:chOff x="1631072" y="1923744"/>
            <a:chExt cx="1231687" cy="1276656"/>
          </a:xfrm>
        </p:grpSpPr>
        <p:pic>
          <p:nvPicPr>
            <p:cNvPr id="73" name="图片 7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47"/>
            <a:stretch/>
          </p:blipFill>
          <p:spPr>
            <a:xfrm>
              <a:off x="1631072" y="1923744"/>
              <a:ext cx="1231687" cy="1276656"/>
            </a:xfrm>
            <a:prstGeom prst="rect">
              <a:avLst/>
            </a:prstGeom>
          </p:spPr>
        </p:pic>
        <p:sp>
          <p:nvSpPr>
            <p:cNvPr id="74" name="文本框 73"/>
            <p:cNvSpPr txBox="1"/>
            <p:nvPr/>
          </p:nvSpPr>
          <p:spPr>
            <a:xfrm>
              <a:off x="1806976" y="2255762"/>
              <a:ext cx="878279" cy="599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70%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3893669" y="1423881"/>
            <a:ext cx="1075010" cy="1114258"/>
            <a:chOff x="1631072" y="1923744"/>
            <a:chExt cx="1231687" cy="1276656"/>
          </a:xfrm>
        </p:grpSpPr>
        <p:pic>
          <p:nvPicPr>
            <p:cNvPr id="78" name="图片 7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47"/>
            <a:stretch/>
          </p:blipFill>
          <p:spPr>
            <a:xfrm>
              <a:off x="1631072" y="1923744"/>
              <a:ext cx="1231687" cy="1276656"/>
            </a:xfrm>
            <a:prstGeom prst="rect">
              <a:avLst/>
            </a:prstGeom>
          </p:spPr>
        </p:pic>
        <p:sp>
          <p:nvSpPr>
            <p:cNvPr id="79" name="文本框 78"/>
            <p:cNvSpPr txBox="1"/>
            <p:nvPr/>
          </p:nvSpPr>
          <p:spPr>
            <a:xfrm>
              <a:off x="1776671" y="2255762"/>
              <a:ext cx="938887" cy="599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90%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5025783" y="1714167"/>
            <a:ext cx="1075010" cy="1114258"/>
            <a:chOff x="1631072" y="1923744"/>
            <a:chExt cx="1231687" cy="1276656"/>
          </a:xfrm>
        </p:grpSpPr>
        <p:pic>
          <p:nvPicPr>
            <p:cNvPr id="81" name="图片 8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47"/>
            <a:stretch/>
          </p:blipFill>
          <p:spPr>
            <a:xfrm>
              <a:off x="1631072" y="1923744"/>
              <a:ext cx="1231687" cy="1276656"/>
            </a:xfrm>
            <a:prstGeom prst="rect">
              <a:avLst/>
            </a:prstGeom>
          </p:spPr>
        </p:pic>
        <p:sp>
          <p:nvSpPr>
            <p:cNvPr id="82" name="文本框 81"/>
            <p:cNvSpPr txBox="1"/>
            <p:nvPr/>
          </p:nvSpPr>
          <p:spPr>
            <a:xfrm>
              <a:off x="1777590" y="2255762"/>
              <a:ext cx="937051" cy="599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80%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158430" y="2165919"/>
            <a:ext cx="1075010" cy="1114258"/>
            <a:chOff x="1631072" y="1923744"/>
            <a:chExt cx="1231687" cy="1276656"/>
          </a:xfrm>
        </p:grpSpPr>
        <p:pic>
          <p:nvPicPr>
            <p:cNvPr id="86" name="图片 8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47"/>
            <a:stretch/>
          </p:blipFill>
          <p:spPr>
            <a:xfrm>
              <a:off x="1631072" y="1923744"/>
              <a:ext cx="1231687" cy="1276656"/>
            </a:xfrm>
            <a:prstGeom prst="rect">
              <a:avLst/>
            </a:prstGeom>
          </p:spPr>
        </p:pic>
        <p:sp>
          <p:nvSpPr>
            <p:cNvPr id="87" name="文本框 86"/>
            <p:cNvSpPr txBox="1"/>
            <p:nvPr/>
          </p:nvSpPr>
          <p:spPr>
            <a:xfrm>
              <a:off x="1776672" y="2255762"/>
              <a:ext cx="938886" cy="599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65%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91" name="AutoShape 3"/>
          <p:cNvSpPr>
            <a:spLocks/>
          </p:cNvSpPr>
          <p:nvPr/>
        </p:nvSpPr>
        <p:spPr bwMode="auto">
          <a:xfrm>
            <a:off x="7594452" y="1568779"/>
            <a:ext cx="3906668" cy="523504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1175672" y="3238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在此输入标题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31" y="106877"/>
            <a:ext cx="894212" cy="88564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358551" y="231557"/>
            <a:ext cx="6238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05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9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accel="52000" decel="4800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autoRev="1" fill="hold" nodeType="withEffect">
                                  <p:stCondLst>
                                    <p:cond delay="6550"/>
                                  </p:stCondLst>
                                  <p:childTnLst>
                                    <p:animMotion origin="layout" path="M 2.5E-6 -2.22222E-6 L 2.5E-6 0.13102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5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" presetClass="entr" presetSubtype="4" accel="52000" decel="4800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autoRev="1" fill="hold" nodeType="withEffect">
                                  <p:stCondLst>
                                    <p:cond delay="6550"/>
                                  </p:stCondLst>
                                  <p:childTnLst>
                                    <p:animMotion origin="layout" path="M -1.45833E-6 -3.7037E-7 L -1.45833E-6 0.13102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5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" presetClass="entr" presetSubtype="4" accel="52000" decel="4800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autoRev="1" fill="hold" nodeType="withEffect">
                                  <p:stCondLst>
                                    <p:cond delay="6550"/>
                                  </p:stCondLst>
                                  <p:childTnLst>
                                    <p:animMotion origin="layout" path="M 1.45833E-6 3.7037E-7 L 1.45833E-6 0.13102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5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" presetClass="entr" presetSubtype="4" accel="52000" decel="4800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autoRev="1" fill="hold" nodeType="withEffect">
                                  <p:stCondLst>
                                    <p:cond delay="6550"/>
                                  </p:stCondLst>
                                  <p:childTnLst>
                                    <p:animMotion origin="layout" path="M -1.45833E-6 1.11111E-6 L -1.45833E-6 0.13102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5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" presetClass="entr" presetSubtype="4" accel="52000" decel="4800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autoRev="1" fill="hold" nodeType="withEffect">
                                  <p:stCondLst>
                                    <p:cond delay="6550"/>
                                  </p:stCondLst>
                                  <p:childTnLst>
                                    <p:animMotion origin="layout" path="M 0 5.55112E-17 L 0 0.13102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5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" presetClass="entr" presetSubtype="4" accel="52000" decel="4800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autoRev="1" fill="hold" nodeType="withEffect">
                                  <p:stCondLst>
                                    <p:cond delay="6550"/>
                                  </p:stCondLst>
                                  <p:childTnLst>
                                    <p:animMotion origin="layout" path="M 1.45833E-6 -7.40741E-7 L 1.45833E-6 0.13102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51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65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7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3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0.27136 -2.59259E-6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8" y="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76" grpId="0" animBg="1"/>
      <p:bldP spid="83" grpId="0" animBg="1"/>
      <p:bldP spid="84" grpId="0" animBg="1"/>
      <p:bldP spid="50" grpId="0"/>
      <p:bldP spid="51" grpId="0"/>
      <p:bldP spid="75" grpId="0" animBg="1"/>
      <p:bldP spid="52" grpId="0"/>
      <p:bldP spid="53" grpId="0"/>
      <p:bldP spid="54" grpId="0"/>
      <p:bldP spid="55" grpId="0"/>
      <p:bldP spid="71" grpId="0" animBg="1"/>
      <p:bldP spid="91" grpId="0"/>
      <p:bldP spid="36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104" y="7257"/>
            <a:ext cx="10268896" cy="684348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" y="0"/>
            <a:ext cx="6328228" cy="6858000"/>
          </a:xfrm>
          <a:prstGeom prst="rect">
            <a:avLst/>
          </a:prstGeom>
          <a:gradFill flip="none" rotWithShape="1">
            <a:gsLst>
              <a:gs pos="43000">
                <a:srgbClr val="FFFFFF"/>
              </a:gs>
              <a:gs pos="8400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1529" y="777059"/>
            <a:ext cx="3124573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250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38707" y="3892859"/>
            <a:ext cx="30579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汉仪综艺体简" panose="02010609000101010101" pitchFamily="49" charset="-122"/>
              </a:rPr>
              <a:t>PART ONE</a:t>
            </a:r>
            <a:endParaRPr lang="zh-CN" altLang="en-US" sz="4800" spc="6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汉仪综艺体简" panose="0201060900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01370" y="361215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_GBK" panose="02000000000000000000" pitchFamily="2" charset="-122"/>
                <a:ea typeface="方正特雅宋_GBK" panose="02000000000000000000" pitchFamily="2" charset="-122"/>
              </a:rPr>
              <a:t>输入文本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588" y="3381796"/>
            <a:ext cx="270600" cy="26800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660" y="3381796"/>
            <a:ext cx="270600" cy="26800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32" y="3381796"/>
            <a:ext cx="270600" cy="26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8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autoRev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4.16667E-6 -1.11022E-16 L -4.16667E-6 -0.09074 " pathEditMode="relative" rAng="0" ptsTypes="AA">
                                      <p:cBhvr>
                                        <p:cTn id="24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53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4" presetClass="path" presetSubtype="0" accel="64000" decel="36000" autoRev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2.29167E-6 -1.11022E-16 L 2.29167E-6 -0.1125 " pathEditMode="relative" rAng="0" ptsTypes="AA">
                                      <p:cBhvr>
                                        <p:cTn id="31" dur="1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62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4" presetClass="path" presetSubtype="0" accel="33000" decel="67000" autoRev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1.45833E-6 -1.11022E-16 L -1.45833E-6 -0.09653 " pathEditMode="relative" rAng="0" ptsTypes="AA">
                                      <p:cBhvr>
                                        <p:cTn id="38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3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nodeType="withEffect">
                                  <p:stCondLst>
                                    <p:cond delay="7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椭圆 57"/>
          <p:cNvSpPr/>
          <p:nvPr/>
        </p:nvSpPr>
        <p:spPr>
          <a:xfrm>
            <a:off x="4897266" y="3572805"/>
            <a:ext cx="2036198" cy="32997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alpha val="80000"/>
                </a:schemeClr>
              </a:gs>
              <a:gs pos="31000">
                <a:srgbClr val="BFBFBF">
                  <a:alpha val="50000"/>
                </a:srgbClr>
              </a:gs>
              <a:gs pos="100000">
                <a:schemeClr val="bg1">
                  <a:lumMod val="7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7872177" y="3565325"/>
            <a:ext cx="1094688" cy="22148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alpha val="80000"/>
                </a:schemeClr>
              </a:gs>
              <a:gs pos="31000">
                <a:srgbClr val="BFBFBF">
                  <a:alpha val="50000"/>
                </a:srgbClr>
              </a:gs>
              <a:gs pos="100000">
                <a:schemeClr val="bg1">
                  <a:lumMod val="7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925" y="319098"/>
            <a:ext cx="1374525" cy="136042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044767" y="1719650"/>
            <a:ext cx="1565590" cy="1565582"/>
          </a:xfrm>
          <a:prstGeom prst="rect">
            <a:avLst/>
          </a:prstGeom>
          <a:blipFill dpi="0" rotWithShape="1">
            <a:blip r:embed="rId5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80" y="1391029"/>
            <a:ext cx="896248" cy="8820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926" y="2636121"/>
            <a:ext cx="547604" cy="5423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788" y="1006271"/>
            <a:ext cx="705912" cy="69914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445" y="-490136"/>
            <a:ext cx="1717186" cy="170072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029522" y="704451"/>
            <a:ext cx="366448" cy="366446"/>
          </a:xfrm>
          <a:prstGeom prst="rect">
            <a:avLst/>
          </a:prstGeom>
          <a:blipFill dpi="0" rotWithShape="1">
            <a:blip r:embed="rId11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480" y="936185"/>
            <a:ext cx="279974" cy="2772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609" y="1612900"/>
            <a:ext cx="162000" cy="16044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47" y="952024"/>
            <a:ext cx="89099" cy="8824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8" y="1825777"/>
            <a:ext cx="1110034" cy="109939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2534691" y="1735112"/>
            <a:ext cx="777600" cy="777600"/>
          </a:xfrm>
          <a:prstGeom prst="rect">
            <a:avLst/>
          </a:prstGeom>
          <a:blipFill dpi="0" rotWithShape="1">
            <a:blip r:embed="rId16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561256" y="2479851"/>
            <a:ext cx="298800" cy="299292"/>
          </a:xfrm>
          <a:prstGeom prst="rect">
            <a:avLst/>
          </a:prstGeom>
          <a:blipFill dpi="0" rotWithShape="1">
            <a:blip r:embed="rId16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6290167" y="322025"/>
            <a:ext cx="195548" cy="213200"/>
          </a:xfrm>
          <a:prstGeom prst="rect">
            <a:avLst/>
          </a:prstGeom>
          <a:blipFill dpi="0" rotWithShape="1">
            <a:blip r:embed="rId11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397290" y="428625"/>
            <a:ext cx="330450" cy="360280"/>
          </a:xfrm>
          <a:prstGeom prst="rect">
            <a:avLst/>
          </a:prstGeom>
          <a:blipFill dpi="0" rotWithShape="1">
            <a:blip r:embed="rId11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493419" y="2264581"/>
            <a:ext cx="148456" cy="180124"/>
          </a:xfrm>
          <a:prstGeom prst="rect">
            <a:avLst/>
          </a:prstGeom>
          <a:blipFill dpi="0" rotWithShape="1">
            <a:blip r:embed="rId16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119" y="2271309"/>
            <a:ext cx="709229" cy="70195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67" y="1028700"/>
            <a:ext cx="2000028" cy="19795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404" y="2172208"/>
            <a:ext cx="1904745" cy="188648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726" y="1912632"/>
            <a:ext cx="1858700" cy="1839636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76" y="-41863"/>
            <a:ext cx="1015324" cy="1004908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8863" y="-525738"/>
            <a:ext cx="2336821" cy="2312853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7827109" y="1475657"/>
            <a:ext cx="952262" cy="952258"/>
          </a:xfrm>
          <a:prstGeom prst="rect">
            <a:avLst/>
          </a:prstGeom>
          <a:blipFill dpi="0" rotWithShape="1">
            <a:blip r:embed="rId11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963452" y="1108924"/>
            <a:ext cx="298800" cy="299292"/>
          </a:xfrm>
          <a:prstGeom prst="rect">
            <a:avLst/>
          </a:prstGeom>
          <a:blipFill dpi="0" rotWithShape="1">
            <a:blip r:embed="rId16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464" y="1210590"/>
            <a:ext cx="371524" cy="367964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020" y="2881287"/>
            <a:ext cx="165102" cy="163520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8654039" y="2264581"/>
            <a:ext cx="366448" cy="366446"/>
          </a:xfrm>
          <a:prstGeom prst="rect">
            <a:avLst/>
          </a:prstGeom>
          <a:blipFill dpi="0" rotWithShape="1">
            <a:blip r:embed="rId11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187" y="1518593"/>
            <a:ext cx="165102" cy="163520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7613909" y="3503995"/>
            <a:ext cx="212400" cy="213200"/>
          </a:xfrm>
          <a:prstGeom prst="rect">
            <a:avLst/>
          </a:prstGeom>
          <a:blipFill dpi="0" rotWithShape="1">
            <a:blip r:embed="rId11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450" y="1878218"/>
            <a:ext cx="1110034" cy="1099394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885" y="-1911063"/>
            <a:ext cx="3448146" cy="341278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425" y="1557032"/>
            <a:ext cx="709229" cy="701955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2875535" y="4692197"/>
            <a:ext cx="6480685" cy="83099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4800" spc="113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Arial" panose="020B0604020202020204" pitchFamily="34" charset="0"/>
              </a:rPr>
              <a:t>Thank You For Watching</a:t>
            </a:r>
            <a:endParaRPr lang="zh-CN" altLang="en-US" sz="4800" spc="113" dirty="0">
              <a:solidFill>
                <a:schemeClr val="tx1">
                  <a:lumMod val="65000"/>
                  <a:lumOff val="35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371810" y="5450079"/>
            <a:ext cx="34483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rgbClr val="3495CE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[YOYO·</a:t>
            </a:r>
            <a:r>
              <a:rPr lang="zh-CN" altLang="en-US" sz="2800" dirty="0">
                <a:solidFill>
                  <a:srgbClr val="3495CE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荣誉出品</a:t>
            </a:r>
            <a:r>
              <a:rPr lang="en-US" altLang="zh-CN" sz="2800" dirty="0">
                <a:solidFill>
                  <a:srgbClr val="3495CE"/>
                </a:solidFill>
                <a:latin typeface="站酷高端黑" panose="02010600030101010101" pitchFamily="2" charset="-122"/>
                <a:ea typeface="站酷高端黑" panose="02010600030101010101" pitchFamily="2" charset="-122"/>
              </a:rPr>
              <a:t>]</a:t>
            </a:r>
            <a:endParaRPr lang="zh-CN" altLang="en-US" sz="2800" dirty="0">
              <a:solidFill>
                <a:srgbClr val="3495CE"/>
              </a:solidFill>
              <a:latin typeface="站酷高端黑" panose="02010600030101010101" pitchFamily="2" charset="-122"/>
              <a:ea typeface="站酷高端黑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9908169" y="4098582"/>
            <a:ext cx="2597813" cy="35020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alpha val="80000"/>
                </a:schemeClr>
              </a:gs>
              <a:gs pos="31000">
                <a:srgbClr val="BFBFBF">
                  <a:alpha val="50000"/>
                </a:srgbClr>
              </a:gs>
              <a:gs pos="100000">
                <a:schemeClr val="bg1">
                  <a:lumMod val="7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032498" y="3430645"/>
            <a:ext cx="1428104" cy="23142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alpha val="80000"/>
                </a:schemeClr>
              </a:gs>
              <a:gs pos="31000">
                <a:srgbClr val="BFBFBF">
                  <a:alpha val="50000"/>
                </a:srgbClr>
              </a:gs>
              <a:gs pos="100000">
                <a:schemeClr val="bg1">
                  <a:lumMod val="7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5217891" y="4199284"/>
            <a:ext cx="2396018" cy="33244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alpha val="80000"/>
                </a:schemeClr>
              </a:gs>
              <a:gs pos="31000">
                <a:srgbClr val="BFBFBF">
                  <a:alpha val="50000"/>
                </a:srgbClr>
              </a:gs>
              <a:gs pos="100000">
                <a:schemeClr val="bg1">
                  <a:lumMod val="7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822617" y="3581946"/>
            <a:ext cx="1266704" cy="20527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alpha val="80000"/>
                </a:schemeClr>
              </a:gs>
              <a:gs pos="31000">
                <a:srgbClr val="BFBFBF">
                  <a:alpha val="50000"/>
                </a:srgbClr>
              </a:gs>
              <a:gs pos="100000">
                <a:schemeClr val="bg1">
                  <a:lumMod val="7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-490407" y="3721100"/>
            <a:ext cx="2375014" cy="38487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alpha val="80000"/>
                </a:schemeClr>
              </a:gs>
              <a:gs pos="31000">
                <a:srgbClr val="BFBFBF">
                  <a:alpha val="50000"/>
                </a:srgbClr>
              </a:gs>
              <a:gs pos="100000">
                <a:schemeClr val="bg1">
                  <a:lumMod val="7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034324" y="3739907"/>
            <a:ext cx="1665482" cy="26989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alpha val="80000"/>
                </a:schemeClr>
              </a:gs>
              <a:gs pos="31000">
                <a:srgbClr val="BFBFBF">
                  <a:alpha val="50000"/>
                </a:srgbClr>
              </a:gs>
              <a:gs pos="100000">
                <a:schemeClr val="bg1">
                  <a:lumMod val="7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AutoShape 3"/>
          <p:cNvSpPr>
            <a:spLocks/>
          </p:cNvSpPr>
          <p:nvPr/>
        </p:nvSpPr>
        <p:spPr bwMode="auto">
          <a:xfrm>
            <a:off x="3284129" y="5976668"/>
            <a:ext cx="5682736" cy="6143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RAPIDPPT, the leader of professional PPT designer in China. </a:t>
            </a:r>
          </a:p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5years of making professional PPT, 500 case studies for the classical PPT, make sure you will be satisfied. </a:t>
            </a:r>
          </a:p>
        </p:txBody>
      </p:sp>
      <p:sp>
        <p:nvSpPr>
          <p:cNvPr id="48" name="矩形 47"/>
          <p:cNvSpPr/>
          <p:nvPr/>
        </p:nvSpPr>
        <p:spPr>
          <a:xfrm>
            <a:off x="2856462" y="4677431"/>
            <a:ext cx="6480685" cy="83099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4800" spc="113" dirty="0">
                <a:gradFill flip="none" rotWithShape="1">
                  <a:gsLst>
                    <a:gs pos="0">
                      <a:srgbClr val="1BCDF8"/>
                    </a:gs>
                    <a:gs pos="91000">
                      <a:srgbClr val="1A4A8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方正正大黑简体" panose="02000000000000000000" pitchFamily="2" charset="-122"/>
                <a:ea typeface="方正正大黑简体" panose="02000000000000000000" pitchFamily="2" charset="-122"/>
                <a:cs typeface="Arial" panose="020B0604020202020204" pitchFamily="34" charset="0"/>
              </a:rPr>
              <a:t>Thank You For Watching</a:t>
            </a:r>
          </a:p>
        </p:txBody>
      </p:sp>
    </p:spTree>
    <p:extLst>
      <p:ext uri="{BB962C8B-B14F-4D97-AF65-F5344CB8AC3E}">
        <p14:creationId xmlns:p14="http://schemas.microsoft.com/office/powerpoint/2010/main" val="324825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4" presetClass="path" presetSubtype="0" accel="28000" decel="72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5E-6 3.33333E-6 L -2.5E-6 -0.15857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4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autoRev="1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00039 -0.00139 L -0.00039 -0.0537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ccel="33333" decel="33333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7" dur="1250" fill="hold"/>
                                        <p:tgtEl>
                                          <p:spTgt spid="5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" presetClass="entr" presetSubtype="1" accel="52000" decel="48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autoRev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4.375E-6 3.7037E-6 L -4.375E-6 -0.17084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64000" decel="36000" autoRev="1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0.0004 -0.00162 L -4.375E-6 0.0115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64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ccel="33333" decel="33333" autoRev="1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30" dur="750" fill="hold"/>
                                        <p:tgtEl>
                                          <p:spTgt spid="5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" presetClass="entr" presetSubtype="1" accel="52000" decel="48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autoRev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6.25E-7 -2.96296E-6 L -6.25E-7 -0.17083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mph" presetSubtype="0" accel="33333" decel="33333" autoRev="1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41" dur="750" fill="hold"/>
                                        <p:tgtEl>
                                          <p:spTgt spid="5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" presetClass="entr" presetSubtype="1" accel="52000" decel="48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64" presetClass="path" presetSubtype="0" accel="23000" decel="77000" autoRev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4.79167E-6 -2.96296E-6 L -4.79167E-6 -0.17083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accel="33333" decel="33333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52" dur="750" fill="hold"/>
                                        <p:tgtEl>
                                          <p:spTgt spid="5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" presetClass="entr" presetSubtype="1" accel="52000" decel="48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4" presetClass="path" presetSubtype="0" accel="50000" decel="50000" autoRev="1" fill="hold" nodeType="withEffect">
                                  <p:stCondLst>
                                    <p:cond delay="3050"/>
                                  </p:stCondLst>
                                  <p:childTnLst>
                                    <p:animMotion origin="layout" path="M -6.25E-7 3.7037E-6 L -6.25E-7 -0.2213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065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mph" presetSubtype="0" accel="33333" decel="33333" autoRev="1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63" dur="750" fill="hold"/>
                                        <p:tgtEl>
                                          <p:spTgt spid="5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" presetClass="entr" presetSubtype="1" accel="52000" decel="48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autoRev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2.91667E-6 -2.59259E-6 L 2.91667E-6 -0.22129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065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accel="33333" decel="33333" autoRev="1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74" dur="750" fill="hold"/>
                                        <p:tgtEl>
                                          <p:spTgt spid="5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" presetClass="entr" presetSubtype="1" accel="52000" decel="48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64" presetClass="path" presetSubtype="0" accel="23000" decel="77000" autoRev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2.91667E-6 2.59259E-6 L -2.91667E-6 -0.17084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mph" presetSubtype="0" accel="33333" decel="33333" autoRev="1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85" dur="750" fill="hold"/>
                                        <p:tgtEl>
                                          <p:spTgt spid="5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" presetClass="entr" presetSubtype="1" accel="52000" decel="48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64" presetClass="path" presetSubtype="0" accel="74000" decel="26000" autoRev="1" fill="hold" grpId="1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-2.5E-6 3.33333E-6 L -2.5E-6 -0.17084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mph" presetSubtype="0" accel="33333" decel="33333" autoRev="1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96" dur="750" fill="hold"/>
                                        <p:tgtEl>
                                          <p:spTgt spid="5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" presetClass="entr" presetSubtype="1" accel="52000" decel="48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64" presetClass="path" presetSubtype="0" accel="23000" decel="77000" autoRev="1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-3.54167E-6 -2.22222E-6 L -3.54167E-6 -0.17083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2" presetClass="entr" presetSubtype="1" accel="52000" decel="48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64" presetClass="path" presetSubtype="0" accel="74000" decel="26000" autoRev="1" fill="hold" grpId="1" nodeType="withEffect">
                                  <p:stCondLst>
                                    <p:cond delay="2050"/>
                                  </p:stCondLst>
                                  <p:childTnLst>
                                    <p:animMotion origin="layout" path="M -2.5E-6 3.33333E-6 L -2.5E-6 -0.17084 " pathEditMode="relative" rAng="0" ptsTypes="AA">
                                      <p:cBhvr>
                                        <p:cTn id="10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2" presetClass="entr" presetSubtype="1" accel="52000" decel="48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64" presetClass="path" presetSubtype="0" accel="23000" decel="77000" autoRev="1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3.125E-6 -3.33333E-6 L 3.125E-6 -0.17083 " pathEditMode="relative" rAng="0" ptsTypes="AA">
                                      <p:cBhvr>
                                        <p:cTn id="1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2" presetClass="entr" presetSubtype="1" accel="52000" decel="48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64" presetClass="path" presetSubtype="0" accel="74000" decel="26000" autoRev="1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-2.5E-6 3.33333E-6 L -2.5E-6 -0.17084 " pathEditMode="relative" rAng="0" ptsTypes="AA">
                                      <p:cBhvr>
                                        <p:cTn id="1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2" presetClass="entr" presetSubtype="1" accel="52000" decel="48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64" presetClass="path" presetSubtype="0" accel="50000" decel="50000" autoRev="1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2.5E-6 3.33333E-6 L -2.5E-6 -0.2213 " pathEditMode="relative" rAng="0" ptsTypes="AA">
                                      <p:cBhvr>
                                        <p:cTn id="1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065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2" presetClass="entr" presetSubtype="1" accel="52000" decel="4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64" presetClass="path" presetSubtype="0" accel="23000" decel="7700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2.5E-6 3.33333E-6 L -2.5E-6 -0.17084 " pathEditMode="relative" rAng="0" ptsTypes="AA">
                                      <p:cBhvr>
                                        <p:cTn id="1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2" presetClass="entr" presetSubtype="1" accel="52000" decel="4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64" presetClass="path" presetSubtype="0" accel="50000" decel="5000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2.5E-6 3.33333E-6 L -2.5E-6 -0.2213 " pathEditMode="relative" rAng="0" ptsTypes="AA">
                                      <p:cBhvr>
                                        <p:cTn id="1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065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2" presetClass="entr" presetSubtype="1" accel="52000" decel="48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64" presetClass="path" presetSubtype="0" accel="23000" decel="77000" autoRev="1" fill="hold" nodeType="withEffect">
                                  <p:stCondLst>
                                    <p:cond delay="1550"/>
                                  </p:stCondLst>
                                  <p:childTnLst>
                                    <p:animMotion origin="layout" path="M -2.08333E-7 -7.40741E-7 L -2.08333E-7 -0.17083 " pathEditMode="relative" rAng="0" ptsTypes="AA">
                                      <p:cBhvr>
                                        <p:cTn id="14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2" presetClass="entr" presetSubtype="1" accel="52000" decel="48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64" presetClass="path" presetSubtype="0" accel="50000" decel="50000" autoRev="1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3.75E-6 3.7037E-7 L 3.75E-6 -0.2213 " pathEditMode="relative" rAng="0" ptsTypes="AA">
                                      <p:cBhvr>
                                        <p:cTn id="1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06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autoRev="1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2.08333E-7 3.7037E-7 L 2.08333E-7 0.25 " pathEditMode="relative" rAng="0" ptsTypes="AA">
                                      <p:cBhvr>
                                        <p:cTn id="155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42" presetClass="path" presetSubtype="0" accel="50000" decel="5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66667E-6 1.85185E-6 L 1.66667E-6 0.25 " pathEditMode="relative" rAng="0" ptsTypes="AA">
                                      <p:cBhvr>
                                        <p:cTn id="160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42" presetClass="path" presetSubtype="0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2.70833E-6 -4.81481E-6 L 2.70833E-6 0.25 " pathEditMode="relative" rAng="0" ptsTypes="AA">
                                      <p:cBhvr>
                                        <p:cTn id="165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7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42" presetClass="path" presetSubtype="0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95833E-6 1.85185E-6 L -3.95833E-6 0.25 " pathEditMode="relative" rAng="0" ptsTypes="AA">
                                      <p:cBhvr>
                                        <p:cTn id="17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42" presetClass="path" presetSubtype="0" accel="50000" decel="50000" autoRev="1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875E-6 1.38778E-17 L 1.875E-6 0.25 " pathEditMode="relative" rAng="0" ptsTypes="AA">
                                      <p:cBhvr>
                                        <p:cTn id="180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47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7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42" presetClass="entr" presetSubtype="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42" presetClass="path" presetSubtype="0" accel="50000" decel="5000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05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42" presetClass="pat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91667E-6 7.40741E-7 L -2.91667E-6 0.25 " pathEditMode="relative" rAng="0" ptsTypes="AA">
                                      <p:cBhvr>
                                        <p:cTn id="21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42" presetClass="path" presetSubtype="0" accel="50000" decel="5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54167E-6 4.81481E-6 L 3.54167E-6 0.25 " pathEditMode="relative" rAng="0" ptsTypes="AA">
                                      <p:cBhvr>
                                        <p:cTn id="215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16" presetID="0" presetClass="path" presetSubtype="0" accel="31000" decel="69000" autoRev="1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0.00052 0.00138 L -0.00052 -0.00926 " pathEditMode="relative" rAng="0" ptsTypes="AA">
                                      <p:cBhvr>
                                        <p:cTn id="21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2"/>
                                    </p:animMotion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42" presetClass="path" presetSubtype="0" accel="50000" decel="5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2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42" presetClass="path" presetSubtype="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27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42" presetClass="pat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32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42" presetClass="path" presetSubtype="0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37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42" presetClass="path" presetSubtype="0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54167E-6 1.11111E-6 L 3.54167E-6 0.25 " pathEditMode="relative" rAng="0" ptsTypes="AA">
                                      <p:cBhvr>
                                        <p:cTn id="242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42" presetClass="path" presetSubtype="0" accel="50000" decel="50000" autoRev="1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4.79167E-6 -7.40741E-7 L 4.79167E-6 0.25 " pathEditMode="relative" rAng="0" ptsTypes="AA">
                                      <p:cBhvr>
                                        <p:cTn id="24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53" grpId="0" animBg="1"/>
      <p:bldP spid="53" grpId="1" animBg="1"/>
      <p:bldP spid="15" grpId="0" animBg="1"/>
      <p:bldP spid="15" grpId="1" animBg="1"/>
      <p:bldP spid="14" grpId="0" animBg="1"/>
      <p:bldP spid="14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9" grpId="0" animBg="1"/>
      <p:bldP spid="29" grpId="1" animBg="1"/>
      <p:bldP spid="37" grpId="0" animBg="1"/>
      <p:bldP spid="37" grpId="1" animBg="1"/>
      <p:bldP spid="38" grpId="0" animBg="1"/>
      <p:bldP spid="38" grpId="1" animBg="1"/>
      <p:bldP spid="41" grpId="0" animBg="1"/>
      <p:bldP spid="41" grpId="1" animBg="1"/>
      <p:bldP spid="44" grpId="0" animBg="1"/>
      <p:bldP spid="44" grpId="1" animBg="1"/>
      <p:bldP spid="50" grpId="0"/>
      <p:bldP spid="51" grpId="0"/>
      <p:bldP spid="52" grpId="0" animBg="1"/>
      <p:bldP spid="52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9" grpId="0" animBg="1"/>
      <p:bldP spid="59" grpId="1" animBg="1"/>
      <p:bldP spid="60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/>
        </p:nvSpPr>
        <p:spPr>
          <a:xfrm>
            <a:off x="7094791" y="-2778326"/>
            <a:ext cx="4907717" cy="4882195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6156410" y="-3053460"/>
            <a:ext cx="6035590" cy="6004203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5" t="44" r="2486" b="2696"/>
          <a:stretch>
            <a:fillRect/>
          </a:stretch>
        </p:blipFill>
        <p:spPr>
          <a:xfrm>
            <a:off x="-88490" y="3161"/>
            <a:ext cx="8259096" cy="6943093"/>
          </a:xfrm>
          <a:custGeom>
            <a:avLst/>
            <a:gdLst>
              <a:gd name="connsiteX0" fmla="*/ 1718056 w 8259096"/>
              <a:gd name="connsiteY0" fmla="*/ 91 h 6943093"/>
              <a:gd name="connsiteX1" fmla="*/ 3805084 w 8259096"/>
              <a:gd name="connsiteY1" fmla="*/ 11350 h 6943093"/>
              <a:gd name="connsiteX2" fmla="*/ 8259096 w 8259096"/>
              <a:gd name="connsiteY2" fmla="*/ 6943093 h 6943093"/>
              <a:gd name="connsiteX3" fmla="*/ 0 w 8259096"/>
              <a:gd name="connsiteY3" fmla="*/ 6943093 h 6943093"/>
              <a:gd name="connsiteX4" fmla="*/ 0 w 8259096"/>
              <a:gd name="connsiteY4" fmla="*/ 11350 h 6943093"/>
              <a:gd name="connsiteX5" fmla="*/ 1718056 w 8259096"/>
              <a:gd name="connsiteY5" fmla="*/ 91 h 6943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9096" h="6943093">
                <a:moveTo>
                  <a:pt x="1718056" y="91"/>
                </a:moveTo>
                <a:cubicBezTo>
                  <a:pt x="2439762" y="-589"/>
                  <a:pt x="3222962" y="2483"/>
                  <a:pt x="3805084" y="11350"/>
                </a:cubicBezTo>
                <a:lnTo>
                  <a:pt x="8259096" y="6943093"/>
                </a:lnTo>
                <a:lnTo>
                  <a:pt x="0" y="6943093"/>
                </a:lnTo>
                <a:lnTo>
                  <a:pt x="0" y="11350"/>
                </a:lnTo>
                <a:cubicBezTo>
                  <a:pt x="336141" y="5205"/>
                  <a:pt x="996351" y="771"/>
                  <a:pt x="1718056" y="91"/>
                </a:cubicBez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979" y="1122747"/>
            <a:ext cx="829690" cy="8217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000" y="2277779"/>
            <a:ext cx="829690" cy="8217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21" y="3432811"/>
            <a:ext cx="829690" cy="8217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000" y="4603885"/>
            <a:ext cx="829690" cy="821738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078669" y="1122747"/>
            <a:ext cx="5843157" cy="1034316"/>
            <a:chOff x="3876675" y="1514480"/>
            <a:chExt cx="5843157" cy="1034316"/>
          </a:xfrm>
        </p:grpSpPr>
        <p:sp>
          <p:nvSpPr>
            <p:cNvPr id="12" name="文本框 11"/>
            <p:cNvSpPr txBox="1"/>
            <p:nvPr/>
          </p:nvSpPr>
          <p:spPr>
            <a:xfrm>
              <a:off x="3876675" y="1514480"/>
              <a:ext cx="37753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点击此处输入文本内容</a:t>
              </a:r>
            </a:p>
          </p:txBody>
        </p:sp>
        <p:sp>
          <p:nvSpPr>
            <p:cNvPr id="13" name="AutoShape 3"/>
            <p:cNvSpPr>
              <a:spLocks/>
            </p:cNvSpPr>
            <p:nvPr/>
          </p:nvSpPr>
          <p:spPr bwMode="auto">
            <a:xfrm>
              <a:off x="4037096" y="1934433"/>
              <a:ext cx="5682736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5years of making professional PPT, 500 case studies for the classical PPT, make sure you will be satisfied. 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865072" y="2260876"/>
            <a:ext cx="5202978" cy="1034316"/>
            <a:chOff x="3876675" y="1514480"/>
            <a:chExt cx="5202978" cy="1034316"/>
          </a:xfrm>
        </p:grpSpPr>
        <p:sp>
          <p:nvSpPr>
            <p:cNvPr id="15" name="文本框 14"/>
            <p:cNvSpPr txBox="1"/>
            <p:nvPr/>
          </p:nvSpPr>
          <p:spPr>
            <a:xfrm>
              <a:off x="3876675" y="1514480"/>
              <a:ext cx="37753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点击此处输入文本内容</a:t>
              </a:r>
            </a:p>
          </p:txBody>
        </p:sp>
        <p:sp>
          <p:nvSpPr>
            <p:cNvPr id="16" name="AutoShape 3"/>
            <p:cNvSpPr>
              <a:spLocks/>
            </p:cNvSpPr>
            <p:nvPr/>
          </p:nvSpPr>
          <p:spPr bwMode="auto">
            <a:xfrm>
              <a:off x="4037096" y="1934433"/>
              <a:ext cx="5042557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5years of making professional PPT, 500 case studies for the classical PPT, make sure you will be satisfied. 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651475" y="3399005"/>
            <a:ext cx="5056754" cy="1034316"/>
            <a:chOff x="3876675" y="1514480"/>
            <a:chExt cx="5056754" cy="1034316"/>
          </a:xfrm>
        </p:grpSpPr>
        <p:sp>
          <p:nvSpPr>
            <p:cNvPr id="18" name="文本框 17"/>
            <p:cNvSpPr txBox="1"/>
            <p:nvPr/>
          </p:nvSpPr>
          <p:spPr>
            <a:xfrm>
              <a:off x="3876675" y="1514480"/>
              <a:ext cx="37753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点击此处输入文本内容</a:t>
              </a:r>
            </a:p>
          </p:txBody>
        </p:sp>
        <p:sp>
          <p:nvSpPr>
            <p:cNvPr id="19" name="AutoShape 3"/>
            <p:cNvSpPr>
              <a:spLocks/>
            </p:cNvSpPr>
            <p:nvPr/>
          </p:nvSpPr>
          <p:spPr bwMode="auto">
            <a:xfrm>
              <a:off x="4037096" y="1934433"/>
              <a:ext cx="4896333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5years of making professional PPT, 500 case studies for the classical PPT, make sure you will be satisfied. 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437878" y="4537134"/>
            <a:ext cx="4270351" cy="1034316"/>
            <a:chOff x="3876675" y="1514480"/>
            <a:chExt cx="4270351" cy="1034316"/>
          </a:xfrm>
        </p:grpSpPr>
        <p:sp>
          <p:nvSpPr>
            <p:cNvPr id="21" name="文本框 20"/>
            <p:cNvSpPr txBox="1"/>
            <p:nvPr/>
          </p:nvSpPr>
          <p:spPr>
            <a:xfrm>
              <a:off x="3876675" y="1514480"/>
              <a:ext cx="37753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点击此处输入文本内容</a:t>
              </a:r>
            </a:p>
          </p:txBody>
        </p:sp>
        <p:sp>
          <p:nvSpPr>
            <p:cNvPr id="22" name="AutoShape 3"/>
            <p:cNvSpPr>
              <a:spLocks/>
            </p:cNvSpPr>
            <p:nvPr/>
          </p:nvSpPr>
          <p:spPr bwMode="auto">
            <a:xfrm>
              <a:off x="4037096" y="1934433"/>
              <a:ext cx="4109930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5years of making professional PPT, 500 case studies for the classical PPT, make sure you will be satisfied. </a:t>
              </a:r>
            </a:p>
          </p:txBody>
        </p:sp>
      </p:grpSp>
      <p:sp>
        <p:nvSpPr>
          <p:cNvPr id="25" name="椭圆 24"/>
          <p:cNvSpPr/>
          <p:nvPr/>
        </p:nvSpPr>
        <p:spPr>
          <a:xfrm>
            <a:off x="1601278" y="6197723"/>
            <a:ext cx="4200268" cy="4178425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93985" y="5422612"/>
            <a:ext cx="5165558" cy="5138695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335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862 -0.31782 L -2.08333E-6 -1.11111E-6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4" y="1588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786 -0.47662 L -3.125E-6 1.85185E-6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93" y="2381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841 -0.63866 L -4.16667E-6 3.33333E-6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14" y="3192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95 -0.80903 L -3.125E-6 0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91" y="4044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38" dur="4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40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42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44" dur="4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7064159" y="-2622168"/>
            <a:ext cx="5106997" cy="5106997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7043697" y="-2831003"/>
            <a:ext cx="5806587" cy="5806587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Group 29"/>
          <p:cNvGrpSpPr/>
          <p:nvPr/>
        </p:nvGrpSpPr>
        <p:grpSpPr>
          <a:xfrm rot="16200000" flipH="1" flipV="1">
            <a:off x="4895966" y="1863027"/>
            <a:ext cx="67582" cy="1400404"/>
            <a:chOff x="2281687" y="2419449"/>
            <a:chExt cx="67582" cy="1400404"/>
          </a:xfrm>
          <a:solidFill>
            <a:srgbClr val="3283BF"/>
          </a:solidFill>
        </p:grpSpPr>
        <p:cxnSp>
          <p:nvCxnSpPr>
            <p:cNvPr id="8" name="Straight Connector 30"/>
            <p:cNvCxnSpPr/>
            <p:nvPr/>
          </p:nvCxnSpPr>
          <p:spPr>
            <a:xfrm flipV="1">
              <a:off x="2315481" y="2419449"/>
              <a:ext cx="0" cy="1363463"/>
            </a:xfrm>
            <a:prstGeom prst="line">
              <a:avLst/>
            </a:prstGeom>
            <a:grpFill/>
            <a:ln>
              <a:solidFill>
                <a:srgbClr val="3283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31"/>
            <p:cNvSpPr/>
            <p:nvPr/>
          </p:nvSpPr>
          <p:spPr>
            <a:xfrm flipV="1">
              <a:off x="2281687" y="3752271"/>
              <a:ext cx="67582" cy="67582"/>
            </a:xfrm>
            <a:prstGeom prst="ellipse">
              <a:avLst/>
            </a:prstGeom>
            <a:grpFill/>
            <a:ln>
              <a:solidFill>
                <a:srgbClr val="3283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32"/>
          <p:cNvGrpSpPr/>
          <p:nvPr/>
        </p:nvGrpSpPr>
        <p:grpSpPr>
          <a:xfrm rot="5400000" flipV="1">
            <a:off x="7391965" y="3137301"/>
            <a:ext cx="67582" cy="1052842"/>
            <a:chOff x="2281687" y="2475699"/>
            <a:chExt cx="67582" cy="1052842"/>
          </a:xfrm>
          <a:solidFill>
            <a:srgbClr val="3283BF"/>
          </a:solidFill>
        </p:grpSpPr>
        <p:cxnSp>
          <p:nvCxnSpPr>
            <p:cNvPr id="11" name="Straight Connector 33"/>
            <p:cNvCxnSpPr/>
            <p:nvPr/>
          </p:nvCxnSpPr>
          <p:spPr>
            <a:xfrm flipV="1">
              <a:off x="2315482" y="2475699"/>
              <a:ext cx="0" cy="1024390"/>
            </a:xfrm>
            <a:prstGeom prst="line">
              <a:avLst/>
            </a:prstGeom>
            <a:grpFill/>
            <a:ln>
              <a:solidFill>
                <a:srgbClr val="3283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34"/>
            <p:cNvSpPr/>
            <p:nvPr/>
          </p:nvSpPr>
          <p:spPr>
            <a:xfrm flipV="1">
              <a:off x="2281687" y="3460959"/>
              <a:ext cx="67582" cy="67582"/>
            </a:xfrm>
            <a:prstGeom prst="ellipse">
              <a:avLst/>
            </a:prstGeom>
            <a:grpFill/>
            <a:ln>
              <a:solidFill>
                <a:srgbClr val="3283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38"/>
          <p:cNvGrpSpPr/>
          <p:nvPr/>
        </p:nvGrpSpPr>
        <p:grpSpPr>
          <a:xfrm rot="16200000" flipH="1" flipV="1">
            <a:off x="4650393" y="4301780"/>
            <a:ext cx="67582" cy="619379"/>
            <a:chOff x="2281687" y="3200474"/>
            <a:chExt cx="67582" cy="619379"/>
          </a:xfrm>
          <a:solidFill>
            <a:srgbClr val="3283BF"/>
          </a:solidFill>
        </p:grpSpPr>
        <p:cxnSp>
          <p:nvCxnSpPr>
            <p:cNvPr id="17" name="Straight Connector 39"/>
            <p:cNvCxnSpPr/>
            <p:nvPr/>
          </p:nvCxnSpPr>
          <p:spPr>
            <a:xfrm flipV="1">
              <a:off x="2315482" y="3200474"/>
              <a:ext cx="0" cy="578242"/>
            </a:xfrm>
            <a:prstGeom prst="line">
              <a:avLst/>
            </a:prstGeom>
            <a:grpFill/>
            <a:ln>
              <a:solidFill>
                <a:srgbClr val="3283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40"/>
            <p:cNvSpPr/>
            <p:nvPr/>
          </p:nvSpPr>
          <p:spPr>
            <a:xfrm flipV="1">
              <a:off x="2281687" y="3752271"/>
              <a:ext cx="67582" cy="67582"/>
            </a:xfrm>
            <a:prstGeom prst="ellipse">
              <a:avLst/>
            </a:prstGeom>
            <a:grpFill/>
            <a:ln>
              <a:solidFill>
                <a:srgbClr val="3283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44"/>
          <p:cNvGrpSpPr/>
          <p:nvPr/>
        </p:nvGrpSpPr>
        <p:grpSpPr>
          <a:xfrm rot="5400000" flipV="1">
            <a:off x="7974871" y="4452268"/>
            <a:ext cx="67582" cy="619379"/>
            <a:chOff x="2281687" y="3200474"/>
            <a:chExt cx="67582" cy="619379"/>
          </a:xfrm>
          <a:solidFill>
            <a:srgbClr val="3283BF"/>
          </a:solidFill>
        </p:grpSpPr>
        <p:cxnSp>
          <p:nvCxnSpPr>
            <p:cNvPr id="23" name="Straight Connector 45"/>
            <p:cNvCxnSpPr/>
            <p:nvPr/>
          </p:nvCxnSpPr>
          <p:spPr>
            <a:xfrm flipV="1">
              <a:off x="2315482" y="3200474"/>
              <a:ext cx="0" cy="578242"/>
            </a:xfrm>
            <a:prstGeom prst="line">
              <a:avLst/>
            </a:prstGeom>
            <a:grpFill/>
            <a:ln>
              <a:solidFill>
                <a:srgbClr val="3283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46"/>
            <p:cNvSpPr/>
            <p:nvPr/>
          </p:nvSpPr>
          <p:spPr>
            <a:xfrm flipV="1">
              <a:off x="2281687" y="3752271"/>
              <a:ext cx="67582" cy="67582"/>
            </a:xfrm>
            <a:prstGeom prst="ellipse">
              <a:avLst/>
            </a:prstGeom>
            <a:grpFill/>
            <a:ln>
              <a:solidFill>
                <a:srgbClr val="3283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81"/>
          <p:cNvSpPr/>
          <p:nvPr/>
        </p:nvSpPr>
        <p:spPr>
          <a:xfrm>
            <a:off x="5415136" y="2301405"/>
            <a:ext cx="5693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ontAwesome" pitchFamily="50" charset="0"/>
              </a:rPr>
              <a:t>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4605659" y="2688455"/>
            <a:ext cx="2965150" cy="4359552"/>
            <a:chOff x="4605659" y="2688455"/>
            <a:chExt cx="2965150" cy="4359552"/>
          </a:xfrm>
        </p:grpSpPr>
        <p:grpSp>
          <p:nvGrpSpPr>
            <p:cNvPr id="29" name="그룹 2"/>
            <p:cNvGrpSpPr>
              <a:grpSpLocks/>
            </p:cNvGrpSpPr>
            <p:nvPr/>
          </p:nvGrpSpPr>
          <p:grpSpPr bwMode="auto">
            <a:xfrm>
              <a:off x="4605659" y="2688455"/>
              <a:ext cx="2687972" cy="1713634"/>
              <a:chOff x="3312679" y="1480944"/>
              <a:chExt cx="2257925" cy="1439662"/>
            </a:xfrm>
          </p:grpSpPr>
          <p:sp>
            <p:nvSpPr>
              <p:cNvPr id="56" name="Freeform 22"/>
              <p:cNvSpPr>
                <a:spLocks/>
              </p:cNvSpPr>
              <p:nvPr/>
            </p:nvSpPr>
            <p:spPr bwMode="auto">
              <a:xfrm>
                <a:off x="3312679" y="2136031"/>
                <a:ext cx="787409" cy="784575"/>
              </a:xfrm>
              <a:custGeom>
                <a:avLst/>
                <a:gdLst>
                  <a:gd name="T0" fmla="*/ 252 w 256"/>
                  <a:gd name="T1" fmla="*/ 121 h 255"/>
                  <a:gd name="T2" fmla="*/ 134 w 256"/>
                  <a:gd name="T3" fmla="*/ 252 h 255"/>
                  <a:gd name="T4" fmla="*/ 4 w 256"/>
                  <a:gd name="T5" fmla="*/ 133 h 255"/>
                  <a:gd name="T6" fmla="*/ 122 w 256"/>
                  <a:gd name="T7" fmla="*/ 3 h 255"/>
                  <a:gd name="T8" fmla="*/ 252 w 256"/>
                  <a:gd name="T9" fmla="*/ 121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6" h="255">
                    <a:moveTo>
                      <a:pt x="252" y="121"/>
                    </a:moveTo>
                    <a:cubicBezTo>
                      <a:pt x="256" y="190"/>
                      <a:pt x="203" y="248"/>
                      <a:pt x="134" y="252"/>
                    </a:cubicBezTo>
                    <a:cubicBezTo>
                      <a:pt x="65" y="255"/>
                      <a:pt x="7" y="202"/>
                      <a:pt x="4" y="133"/>
                    </a:cubicBezTo>
                    <a:cubicBezTo>
                      <a:pt x="0" y="65"/>
                      <a:pt x="53" y="6"/>
                      <a:pt x="122" y="3"/>
                    </a:cubicBezTo>
                    <a:cubicBezTo>
                      <a:pt x="190" y="0"/>
                      <a:pt x="249" y="52"/>
                      <a:pt x="252" y="121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  <a:alpha val="10000"/>
                </a:schemeClr>
              </a:solidFill>
              <a:ln w="254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Roboto condensed"/>
                  <a:cs typeface="Roboto condensed"/>
                </a:endParaRPr>
              </a:p>
            </p:txBody>
          </p:sp>
          <p:sp>
            <p:nvSpPr>
              <p:cNvPr id="57" name="Freeform 23"/>
              <p:cNvSpPr>
                <a:spLocks/>
              </p:cNvSpPr>
              <p:nvPr/>
            </p:nvSpPr>
            <p:spPr bwMode="auto">
              <a:xfrm>
                <a:off x="3741642" y="1480944"/>
                <a:ext cx="968102" cy="968231"/>
              </a:xfrm>
              <a:custGeom>
                <a:avLst/>
                <a:gdLst>
                  <a:gd name="T0" fmla="*/ 310 w 314"/>
                  <a:gd name="T1" fmla="*/ 150 h 314"/>
                  <a:gd name="T2" fmla="*/ 164 w 314"/>
                  <a:gd name="T3" fmla="*/ 310 h 314"/>
                  <a:gd name="T4" fmla="*/ 4 w 314"/>
                  <a:gd name="T5" fmla="*/ 165 h 314"/>
                  <a:gd name="T6" fmla="*/ 149 w 314"/>
                  <a:gd name="T7" fmla="*/ 4 h 314"/>
                  <a:gd name="T8" fmla="*/ 310 w 314"/>
                  <a:gd name="T9" fmla="*/ 15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4" h="314">
                    <a:moveTo>
                      <a:pt x="310" y="150"/>
                    </a:moveTo>
                    <a:cubicBezTo>
                      <a:pt x="314" y="234"/>
                      <a:pt x="249" y="306"/>
                      <a:pt x="164" y="310"/>
                    </a:cubicBezTo>
                    <a:cubicBezTo>
                      <a:pt x="80" y="314"/>
                      <a:pt x="8" y="249"/>
                      <a:pt x="4" y="165"/>
                    </a:cubicBezTo>
                    <a:cubicBezTo>
                      <a:pt x="0" y="80"/>
                      <a:pt x="65" y="9"/>
                      <a:pt x="149" y="4"/>
                    </a:cubicBezTo>
                    <a:cubicBezTo>
                      <a:pt x="234" y="0"/>
                      <a:pt x="305" y="65"/>
                      <a:pt x="310" y="15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79000"/>
                </a:schemeClr>
              </a:solidFill>
              <a:ln w="254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Roboto condensed"/>
                  <a:cs typeface="Roboto condensed"/>
                </a:endParaRPr>
              </a:p>
            </p:txBody>
          </p:sp>
          <p:sp>
            <p:nvSpPr>
              <p:cNvPr id="58" name="Freeform 24"/>
              <p:cNvSpPr>
                <a:spLocks/>
              </p:cNvSpPr>
              <p:nvPr/>
            </p:nvSpPr>
            <p:spPr bwMode="auto">
              <a:xfrm>
                <a:off x="4862524" y="2162411"/>
                <a:ext cx="708080" cy="708174"/>
              </a:xfrm>
              <a:custGeom>
                <a:avLst/>
                <a:gdLst>
                  <a:gd name="T0" fmla="*/ 227 w 230"/>
                  <a:gd name="T1" fmla="*/ 109 h 230"/>
                  <a:gd name="T2" fmla="*/ 121 w 230"/>
                  <a:gd name="T3" fmla="*/ 227 h 230"/>
                  <a:gd name="T4" fmla="*/ 3 w 230"/>
                  <a:gd name="T5" fmla="*/ 120 h 230"/>
                  <a:gd name="T6" fmla="*/ 109 w 230"/>
                  <a:gd name="T7" fmla="*/ 3 h 230"/>
                  <a:gd name="T8" fmla="*/ 227 w 230"/>
                  <a:gd name="T9" fmla="*/ 109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0" h="230">
                    <a:moveTo>
                      <a:pt x="227" y="109"/>
                    </a:moveTo>
                    <a:cubicBezTo>
                      <a:pt x="230" y="171"/>
                      <a:pt x="182" y="224"/>
                      <a:pt x="121" y="227"/>
                    </a:cubicBezTo>
                    <a:cubicBezTo>
                      <a:pt x="59" y="230"/>
                      <a:pt x="6" y="182"/>
                      <a:pt x="3" y="120"/>
                    </a:cubicBezTo>
                    <a:cubicBezTo>
                      <a:pt x="0" y="59"/>
                      <a:pt x="48" y="6"/>
                      <a:pt x="109" y="3"/>
                    </a:cubicBezTo>
                    <a:cubicBezTo>
                      <a:pt x="171" y="0"/>
                      <a:pt x="224" y="48"/>
                      <a:pt x="227" y="109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  <a:alpha val="69000"/>
                </a:schemeClr>
              </a:solidFill>
              <a:ln w="254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Roboto condensed"/>
                  <a:cs typeface="Roboto condensed"/>
                </a:endParaRPr>
              </a:p>
            </p:txBody>
          </p:sp>
        </p:grpSp>
        <p:sp>
          <p:nvSpPr>
            <p:cNvPr id="30" name="Freeform 34"/>
            <p:cNvSpPr>
              <a:spLocks/>
            </p:cNvSpPr>
            <p:nvPr/>
          </p:nvSpPr>
          <p:spPr bwMode="auto">
            <a:xfrm flipH="1">
              <a:off x="5074350" y="3225038"/>
              <a:ext cx="2339952" cy="3822969"/>
            </a:xfrm>
            <a:custGeom>
              <a:avLst/>
              <a:gdLst>
                <a:gd name="T0" fmla="*/ 667 w 689"/>
                <a:gd name="T1" fmla="*/ 589 h 1041"/>
                <a:gd name="T2" fmla="*/ 462 w 689"/>
                <a:gd name="T3" fmla="*/ 672 h 1041"/>
                <a:gd name="T4" fmla="*/ 390 w 689"/>
                <a:gd name="T5" fmla="*/ 788 h 1041"/>
                <a:gd name="T6" fmla="*/ 383 w 689"/>
                <a:gd name="T7" fmla="*/ 983 h 1041"/>
                <a:gd name="T8" fmla="*/ 411 w 689"/>
                <a:gd name="T9" fmla="*/ 1041 h 1041"/>
                <a:gd name="T10" fmla="*/ 266 w 689"/>
                <a:gd name="T11" fmla="*/ 968 h 1041"/>
                <a:gd name="T12" fmla="*/ 274 w 689"/>
                <a:gd name="T13" fmla="*/ 866 h 1041"/>
                <a:gd name="T14" fmla="*/ 184 w 689"/>
                <a:gd name="T15" fmla="*/ 586 h 1041"/>
                <a:gd name="T16" fmla="*/ 0 w 689"/>
                <a:gd name="T17" fmla="*/ 473 h 1041"/>
                <a:gd name="T18" fmla="*/ 23 w 689"/>
                <a:gd name="T19" fmla="*/ 490 h 1041"/>
                <a:gd name="T20" fmla="*/ 154 w 689"/>
                <a:gd name="T21" fmla="*/ 527 h 1041"/>
                <a:gd name="T22" fmla="*/ 103 w 689"/>
                <a:gd name="T23" fmla="*/ 447 h 1041"/>
                <a:gd name="T24" fmla="*/ 73 w 689"/>
                <a:gd name="T25" fmla="*/ 340 h 1041"/>
                <a:gd name="T26" fmla="*/ 76 w 689"/>
                <a:gd name="T27" fmla="*/ 280 h 1041"/>
                <a:gd name="T28" fmla="*/ 83 w 689"/>
                <a:gd name="T29" fmla="*/ 323 h 1041"/>
                <a:gd name="T30" fmla="*/ 133 w 689"/>
                <a:gd name="T31" fmla="*/ 435 h 1041"/>
                <a:gd name="T32" fmla="*/ 151 w 689"/>
                <a:gd name="T33" fmla="*/ 458 h 1041"/>
                <a:gd name="T34" fmla="*/ 203 w 689"/>
                <a:gd name="T35" fmla="*/ 518 h 1041"/>
                <a:gd name="T36" fmla="*/ 243 w 689"/>
                <a:gd name="T37" fmla="*/ 567 h 1041"/>
                <a:gd name="T38" fmla="*/ 332 w 689"/>
                <a:gd name="T39" fmla="*/ 594 h 1041"/>
                <a:gd name="T40" fmla="*/ 359 w 689"/>
                <a:gd name="T41" fmla="*/ 494 h 1041"/>
                <a:gd name="T42" fmla="*/ 361 w 689"/>
                <a:gd name="T43" fmla="*/ 481 h 1041"/>
                <a:gd name="T44" fmla="*/ 370 w 689"/>
                <a:gd name="T45" fmla="*/ 427 h 1041"/>
                <a:gd name="T46" fmla="*/ 376 w 689"/>
                <a:gd name="T47" fmla="*/ 327 h 1041"/>
                <a:gd name="T48" fmla="*/ 375 w 689"/>
                <a:gd name="T49" fmla="*/ 287 h 1041"/>
                <a:gd name="T50" fmla="*/ 374 w 689"/>
                <a:gd name="T51" fmla="*/ 270 h 1041"/>
                <a:gd name="T52" fmla="*/ 368 w 689"/>
                <a:gd name="T53" fmla="*/ 215 h 1041"/>
                <a:gd name="T54" fmla="*/ 363 w 689"/>
                <a:gd name="T55" fmla="*/ 188 h 1041"/>
                <a:gd name="T56" fmla="*/ 358 w 689"/>
                <a:gd name="T57" fmla="*/ 165 h 1041"/>
                <a:gd name="T58" fmla="*/ 327 w 689"/>
                <a:gd name="T59" fmla="*/ 67 h 1041"/>
                <a:gd name="T60" fmla="*/ 295 w 689"/>
                <a:gd name="T61" fmla="*/ 0 h 1041"/>
                <a:gd name="T62" fmla="*/ 346 w 689"/>
                <a:gd name="T63" fmla="*/ 66 h 1041"/>
                <a:gd name="T64" fmla="*/ 386 w 689"/>
                <a:gd name="T65" fmla="*/ 146 h 1041"/>
                <a:gd name="T66" fmla="*/ 410 w 689"/>
                <a:gd name="T67" fmla="*/ 228 h 1041"/>
                <a:gd name="T68" fmla="*/ 416 w 689"/>
                <a:gd name="T69" fmla="*/ 259 h 1041"/>
                <a:gd name="T70" fmla="*/ 425 w 689"/>
                <a:gd name="T71" fmla="*/ 361 h 1041"/>
                <a:gd name="T72" fmla="*/ 437 w 689"/>
                <a:gd name="T73" fmla="*/ 370 h 1041"/>
                <a:gd name="T74" fmla="*/ 491 w 689"/>
                <a:gd name="T75" fmla="*/ 306 h 1041"/>
                <a:gd name="T76" fmla="*/ 520 w 689"/>
                <a:gd name="T77" fmla="*/ 275 h 1041"/>
                <a:gd name="T78" fmla="*/ 546 w 689"/>
                <a:gd name="T79" fmla="*/ 239 h 1041"/>
                <a:gd name="T80" fmla="*/ 599 w 689"/>
                <a:gd name="T81" fmla="*/ 113 h 1041"/>
                <a:gd name="T82" fmla="*/ 608 w 689"/>
                <a:gd name="T83" fmla="*/ 120 h 1041"/>
                <a:gd name="T84" fmla="*/ 607 w 689"/>
                <a:gd name="T85" fmla="*/ 131 h 1041"/>
                <a:gd name="T86" fmla="*/ 578 w 689"/>
                <a:gd name="T87" fmla="*/ 235 h 1041"/>
                <a:gd name="T88" fmla="*/ 556 w 689"/>
                <a:gd name="T89" fmla="*/ 280 h 1041"/>
                <a:gd name="T90" fmla="*/ 538 w 689"/>
                <a:gd name="T91" fmla="*/ 311 h 1041"/>
                <a:gd name="T92" fmla="*/ 489 w 689"/>
                <a:gd name="T93" fmla="*/ 386 h 1041"/>
                <a:gd name="T94" fmla="*/ 425 w 689"/>
                <a:gd name="T95" fmla="*/ 489 h 1041"/>
                <a:gd name="T96" fmla="*/ 406 w 689"/>
                <a:gd name="T97" fmla="*/ 605 h 1041"/>
                <a:gd name="T98" fmla="*/ 496 w 689"/>
                <a:gd name="T99" fmla="*/ 584 h 1041"/>
                <a:gd name="T100" fmla="*/ 614 w 689"/>
                <a:gd name="T101" fmla="*/ 485 h 1041"/>
                <a:gd name="T102" fmla="*/ 685 w 689"/>
                <a:gd name="T103" fmla="*/ 390 h 1041"/>
                <a:gd name="T104" fmla="*/ 686 w 689"/>
                <a:gd name="T105" fmla="*/ 390 h 1041"/>
                <a:gd name="T106" fmla="*/ 630 w 689"/>
                <a:gd name="T107" fmla="*/ 492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9" h="1041">
                  <a:moveTo>
                    <a:pt x="534" y="591"/>
                  </a:moveTo>
                  <a:cubicBezTo>
                    <a:pt x="537" y="590"/>
                    <a:pt x="597" y="559"/>
                    <a:pt x="667" y="589"/>
                  </a:cubicBezTo>
                  <a:cubicBezTo>
                    <a:pt x="667" y="589"/>
                    <a:pt x="587" y="584"/>
                    <a:pt x="509" y="634"/>
                  </a:cubicBezTo>
                  <a:cubicBezTo>
                    <a:pt x="493" y="644"/>
                    <a:pt x="477" y="657"/>
                    <a:pt x="462" y="672"/>
                  </a:cubicBezTo>
                  <a:cubicBezTo>
                    <a:pt x="442" y="692"/>
                    <a:pt x="423" y="718"/>
                    <a:pt x="407" y="750"/>
                  </a:cubicBezTo>
                  <a:cubicBezTo>
                    <a:pt x="401" y="762"/>
                    <a:pt x="395" y="775"/>
                    <a:pt x="390" y="788"/>
                  </a:cubicBezTo>
                  <a:cubicBezTo>
                    <a:pt x="390" y="788"/>
                    <a:pt x="374" y="851"/>
                    <a:pt x="381" y="961"/>
                  </a:cubicBezTo>
                  <a:cubicBezTo>
                    <a:pt x="381" y="961"/>
                    <a:pt x="381" y="970"/>
                    <a:pt x="383" y="983"/>
                  </a:cubicBezTo>
                  <a:cubicBezTo>
                    <a:pt x="383" y="983"/>
                    <a:pt x="383" y="983"/>
                    <a:pt x="383" y="983"/>
                  </a:cubicBezTo>
                  <a:cubicBezTo>
                    <a:pt x="387" y="1000"/>
                    <a:pt x="387" y="1026"/>
                    <a:pt x="411" y="1041"/>
                  </a:cubicBezTo>
                  <a:cubicBezTo>
                    <a:pt x="227" y="1041"/>
                    <a:pt x="227" y="1041"/>
                    <a:pt x="227" y="1041"/>
                  </a:cubicBezTo>
                  <a:cubicBezTo>
                    <a:pt x="227" y="1041"/>
                    <a:pt x="258" y="1034"/>
                    <a:pt x="266" y="968"/>
                  </a:cubicBezTo>
                  <a:cubicBezTo>
                    <a:pt x="266" y="968"/>
                    <a:pt x="266" y="968"/>
                    <a:pt x="266" y="968"/>
                  </a:cubicBezTo>
                  <a:cubicBezTo>
                    <a:pt x="267" y="935"/>
                    <a:pt x="270" y="901"/>
                    <a:pt x="274" y="866"/>
                  </a:cubicBezTo>
                  <a:cubicBezTo>
                    <a:pt x="289" y="744"/>
                    <a:pt x="247" y="642"/>
                    <a:pt x="196" y="596"/>
                  </a:cubicBezTo>
                  <a:cubicBezTo>
                    <a:pt x="192" y="592"/>
                    <a:pt x="188" y="589"/>
                    <a:pt x="184" y="586"/>
                  </a:cubicBezTo>
                  <a:cubicBezTo>
                    <a:pt x="134" y="551"/>
                    <a:pt x="73" y="547"/>
                    <a:pt x="19" y="496"/>
                  </a:cubicBezTo>
                  <a:cubicBezTo>
                    <a:pt x="13" y="489"/>
                    <a:pt x="6" y="482"/>
                    <a:pt x="0" y="473"/>
                  </a:cubicBezTo>
                  <a:cubicBezTo>
                    <a:pt x="1" y="474"/>
                    <a:pt x="9" y="482"/>
                    <a:pt x="23" y="490"/>
                  </a:cubicBezTo>
                  <a:cubicBezTo>
                    <a:pt x="23" y="490"/>
                    <a:pt x="23" y="490"/>
                    <a:pt x="23" y="490"/>
                  </a:cubicBezTo>
                  <a:cubicBezTo>
                    <a:pt x="37" y="499"/>
                    <a:pt x="57" y="509"/>
                    <a:pt x="82" y="516"/>
                  </a:cubicBezTo>
                  <a:cubicBezTo>
                    <a:pt x="103" y="522"/>
                    <a:pt x="126" y="526"/>
                    <a:pt x="154" y="527"/>
                  </a:cubicBezTo>
                  <a:cubicBezTo>
                    <a:pt x="154" y="527"/>
                    <a:pt x="137" y="509"/>
                    <a:pt x="120" y="479"/>
                  </a:cubicBezTo>
                  <a:cubicBezTo>
                    <a:pt x="114" y="470"/>
                    <a:pt x="108" y="459"/>
                    <a:pt x="103" y="447"/>
                  </a:cubicBezTo>
                  <a:cubicBezTo>
                    <a:pt x="94" y="429"/>
                    <a:pt x="86" y="408"/>
                    <a:pt x="81" y="386"/>
                  </a:cubicBezTo>
                  <a:cubicBezTo>
                    <a:pt x="77" y="372"/>
                    <a:pt x="74" y="356"/>
                    <a:pt x="73" y="340"/>
                  </a:cubicBezTo>
                  <a:cubicBezTo>
                    <a:pt x="72" y="332"/>
                    <a:pt x="72" y="323"/>
                    <a:pt x="72" y="314"/>
                  </a:cubicBezTo>
                  <a:cubicBezTo>
                    <a:pt x="73" y="303"/>
                    <a:pt x="74" y="291"/>
                    <a:pt x="76" y="280"/>
                  </a:cubicBezTo>
                  <a:cubicBezTo>
                    <a:pt x="76" y="280"/>
                    <a:pt x="76" y="290"/>
                    <a:pt x="79" y="305"/>
                  </a:cubicBezTo>
                  <a:cubicBezTo>
                    <a:pt x="80" y="311"/>
                    <a:pt x="82" y="316"/>
                    <a:pt x="83" y="323"/>
                  </a:cubicBezTo>
                  <a:cubicBezTo>
                    <a:pt x="89" y="346"/>
                    <a:pt x="98" y="377"/>
                    <a:pt x="115" y="406"/>
                  </a:cubicBezTo>
                  <a:cubicBezTo>
                    <a:pt x="120" y="416"/>
                    <a:pt x="126" y="426"/>
                    <a:pt x="133" y="435"/>
                  </a:cubicBezTo>
                  <a:cubicBezTo>
                    <a:pt x="139" y="442"/>
                    <a:pt x="145" y="450"/>
                    <a:pt x="151" y="458"/>
                  </a:cubicBezTo>
                  <a:cubicBezTo>
                    <a:pt x="151" y="458"/>
                    <a:pt x="151" y="458"/>
                    <a:pt x="151" y="458"/>
                  </a:cubicBezTo>
                  <a:cubicBezTo>
                    <a:pt x="153" y="460"/>
                    <a:pt x="155" y="462"/>
                    <a:pt x="157" y="465"/>
                  </a:cubicBezTo>
                  <a:cubicBezTo>
                    <a:pt x="171" y="482"/>
                    <a:pt x="187" y="500"/>
                    <a:pt x="203" y="518"/>
                  </a:cubicBezTo>
                  <a:cubicBezTo>
                    <a:pt x="203" y="518"/>
                    <a:pt x="203" y="518"/>
                    <a:pt x="203" y="518"/>
                  </a:cubicBezTo>
                  <a:cubicBezTo>
                    <a:pt x="216" y="534"/>
                    <a:pt x="230" y="550"/>
                    <a:pt x="243" y="567"/>
                  </a:cubicBezTo>
                  <a:cubicBezTo>
                    <a:pt x="270" y="601"/>
                    <a:pt x="293" y="637"/>
                    <a:pt x="303" y="671"/>
                  </a:cubicBezTo>
                  <a:cubicBezTo>
                    <a:pt x="303" y="671"/>
                    <a:pt x="317" y="642"/>
                    <a:pt x="332" y="594"/>
                  </a:cubicBezTo>
                  <a:cubicBezTo>
                    <a:pt x="333" y="593"/>
                    <a:pt x="333" y="593"/>
                    <a:pt x="333" y="592"/>
                  </a:cubicBezTo>
                  <a:cubicBezTo>
                    <a:pt x="342" y="565"/>
                    <a:pt x="351" y="532"/>
                    <a:pt x="359" y="494"/>
                  </a:cubicBezTo>
                  <a:cubicBezTo>
                    <a:pt x="359" y="491"/>
                    <a:pt x="360" y="489"/>
                    <a:pt x="360" y="486"/>
                  </a:cubicBezTo>
                  <a:cubicBezTo>
                    <a:pt x="361" y="484"/>
                    <a:pt x="361" y="482"/>
                    <a:pt x="361" y="481"/>
                  </a:cubicBezTo>
                  <a:cubicBezTo>
                    <a:pt x="364" y="468"/>
                    <a:pt x="366" y="454"/>
                    <a:pt x="368" y="440"/>
                  </a:cubicBezTo>
                  <a:cubicBezTo>
                    <a:pt x="369" y="436"/>
                    <a:pt x="369" y="431"/>
                    <a:pt x="370" y="427"/>
                  </a:cubicBezTo>
                  <a:cubicBezTo>
                    <a:pt x="373" y="400"/>
                    <a:pt x="375" y="371"/>
                    <a:pt x="376" y="342"/>
                  </a:cubicBezTo>
                  <a:cubicBezTo>
                    <a:pt x="376" y="337"/>
                    <a:pt x="376" y="332"/>
                    <a:pt x="376" y="327"/>
                  </a:cubicBezTo>
                  <a:cubicBezTo>
                    <a:pt x="376" y="314"/>
                    <a:pt x="376" y="301"/>
                    <a:pt x="375" y="288"/>
                  </a:cubicBezTo>
                  <a:cubicBezTo>
                    <a:pt x="375" y="287"/>
                    <a:pt x="375" y="287"/>
                    <a:pt x="375" y="287"/>
                  </a:cubicBezTo>
                  <a:cubicBezTo>
                    <a:pt x="375" y="281"/>
                    <a:pt x="374" y="276"/>
                    <a:pt x="374" y="270"/>
                  </a:cubicBezTo>
                  <a:cubicBezTo>
                    <a:pt x="374" y="270"/>
                    <a:pt x="374" y="270"/>
                    <a:pt x="374" y="270"/>
                  </a:cubicBezTo>
                  <a:cubicBezTo>
                    <a:pt x="374" y="265"/>
                    <a:pt x="373" y="261"/>
                    <a:pt x="373" y="257"/>
                  </a:cubicBezTo>
                  <a:cubicBezTo>
                    <a:pt x="372" y="243"/>
                    <a:pt x="370" y="229"/>
                    <a:pt x="368" y="215"/>
                  </a:cubicBezTo>
                  <a:cubicBezTo>
                    <a:pt x="367" y="207"/>
                    <a:pt x="365" y="199"/>
                    <a:pt x="364" y="191"/>
                  </a:cubicBezTo>
                  <a:cubicBezTo>
                    <a:pt x="363" y="190"/>
                    <a:pt x="363" y="189"/>
                    <a:pt x="363" y="188"/>
                  </a:cubicBezTo>
                  <a:cubicBezTo>
                    <a:pt x="363" y="188"/>
                    <a:pt x="363" y="188"/>
                    <a:pt x="363" y="188"/>
                  </a:cubicBezTo>
                  <a:cubicBezTo>
                    <a:pt x="362" y="181"/>
                    <a:pt x="360" y="173"/>
                    <a:pt x="358" y="165"/>
                  </a:cubicBezTo>
                  <a:cubicBezTo>
                    <a:pt x="352" y="139"/>
                    <a:pt x="344" y="113"/>
                    <a:pt x="334" y="86"/>
                  </a:cubicBezTo>
                  <a:cubicBezTo>
                    <a:pt x="332" y="80"/>
                    <a:pt x="330" y="74"/>
                    <a:pt x="327" y="67"/>
                  </a:cubicBezTo>
                  <a:cubicBezTo>
                    <a:pt x="323" y="57"/>
                    <a:pt x="319" y="48"/>
                    <a:pt x="314" y="38"/>
                  </a:cubicBezTo>
                  <a:cubicBezTo>
                    <a:pt x="308" y="25"/>
                    <a:pt x="302" y="12"/>
                    <a:pt x="295" y="0"/>
                  </a:cubicBezTo>
                  <a:cubicBezTo>
                    <a:pt x="296" y="1"/>
                    <a:pt x="310" y="14"/>
                    <a:pt x="328" y="39"/>
                  </a:cubicBezTo>
                  <a:cubicBezTo>
                    <a:pt x="334" y="47"/>
                    <a:pt x="340" y="56"/>
                    <a:pt x="346" y="66"/>
                  </a:cubicBezTo>
                  <a:cubicBezTo>
                    <a:pt x="346" y="66"/>
                    <a:pt x="346" y="66"/>
                    <a:pt x="346" y="66"/>
                  </a:cubicBezTo>
                  <a:cubicBezTo>
                    <a:pt x="359" y="87"/>
                    <a:pt x="373" y="114"/>
                    <a:pt x="386" y="146"/>
                  </a:cubicBezTo>
                  <a:cubicBezTo>
                    <a:pt x="392" y="163"/>
                    <a:pt x="398" y="181"/>
                    <a:pt x="404" y="201"/>
                  </a:cubicBezTo>
                  <a:cubicBezTo>
                    <a:pt x="406" y="210"/>
                    <a:pt x="408" y="218"/>
                    <a:pt x="410" y="228"/>
                  </a:cubicBezTo>
                  <a:cubicBezTo>
                    <a:pt x="410" y="228"/>
                    <a:pt x="410" y="228"/>
                    <a:pt x="410" y="228"/>
                  </a:cubicBezTo>
                  <a:cubicBezTo>
                    <a:pt x="412" y="238"/>
                    <a:pt x="414" y="248"/>
                    <a:pt x="416" y="259"/>
                  </a:cubicBezTo>
                  <a:cubicBezTo>
                    <a:pt x="420" y="281"/>
                    <a:pt x="423" y="305"/>
                    <a:pt x="424" y="331"/>
                  </a:cubicBezTo>
                  <a:cubicBezTo>
                    <a:pt x="424" y="340"/>
                    <a:pt x="425" y="350"/>
                    <a:pt x="425" y="361"/>
                  </a:cubicBezTo>
                  <a:cubicBezTo>
                    <a:pt x="425" y="370"/>
                    <a:pt x="425" y="379"/>
                    <a:pt x="425" y="389"/>
                  </a:cubicBezTo>
                  <a:cubicBezTo>
                    <a:pt x="425" y="389"/>
                    <a:pt x="429" y="381"/>
                    <a:pt x="437" y="370"/>
                  </a:cubicBezTo>
                  <a:cubicBezTo>
                    <a:pt x="442" y="362"/>
                    <a:pt x="449" y="353"/>
                    <a:pt x="457" y="344"/>
                  </a:cubicBezTo>
                  <a:cubicBezTo>
                    <a:pt x="467" y="331"/>
                    <a:pt x="478" y="317"/>
                    <a:pt x="491" y="306"/>
                  </a:cubicBezTo>
                  <a:cubicBezTo>
                    <a:pt x="495" y="302"/>
                    <a:pt x="501" y="297"/>
                    <a:pt x="506" y="291"/>
                  </a:cubicBezTo>
                  <a:cubicBezTo>
                    <a:pt x="511" y="286"/>
                    <a:pt x="515" y="281"/>
                    <a:pt x="520" y="275"/>
                  </a:cubicBezTo>
                  <a:cubicBezTo>
                    <a:pt x="528" y="265"/>
                    <a:pt x="537" y="253"/>
                    <a:pt x="546" y="239"/>
                  </a:cubicBezTo>
                  <a:cubicBezTo>
                    <a:pt x="546" y="239"/>
                    <a:pt x="546" y="239"/>
                    <a:pt x="546" y="239"/>
                  </a:cubicBezTo>
                  <a:cubicBezTo>
                    <a:pt x="551" y="231"/>
                    <a:pt x="556" y="222"/>
                    <a:pt x="561" y="213"/>
                  </a:cubicBezTo>
                  <a:cubicBezTo>
                    <a:pt x="575" y="186"/>
                    <a:pt x="588" y="153"/>
                    <a:pt x="599" y="113"/>
                  </a:cubicBezTo>
                  <a:cubicBezTo>
                    <a:pt x="602" y="101"/>
                    <a:pt x="605" y="88"/>
                    <a:pt x="608" y="74"/>
                  </a:cubicBezTo>
                  <a:cubicBezTo>
                    <a:pt x="608" y="74"/>
                    <a:pt x="611" y="91"/>
                    <a:pt x="608" y="120"/>
                  </a:cubicBezTo>
                  <a:cubicBezTo>
                    <a:pt x="608" y="123"/>
                    <a:pt x="607" y="127"/>
                    <a:pt x="607" y="131"/>
                  </a:cubicBezTo>
                  <a:cubicBezTo>
                    <a:pt x="607" y="131"/>
                    <a:pt x="607" y="131"/>
                    <a:pt x="607" y="131"/>
                  </a:cubicBezTo>
                  <a:cubicBezTo>
                    <a:pt x="606" y="137"/>
                    <a:pt x="605" y="143"/>
                    <a:pt x="604" y="150"/>
                  </a:cubicBezTo>
                  <a:cubicBezTo>
                    <a:pt x="600" y="174"/>
                    <a:pt x="592" y="203"/>
                    <a:pt x="578" y="235"/>
                  </a:cubicBezTo>
                  <a:cubicBezTo>
                    <a:pt x="574" y="244"/>
                    <a:pt x="570" y="253"/>
                    <a:pt x="566" y="262"/>
                  </a:cubicBezTo>
                  <a:cubicBezTo>
                    <a:pt x="563" y="268"/>
                    <a:pt x="560" y="274"/>
                    <a:pt x="556" y="280"/>
                  </a:cubicBezTo>
                  <a:cubicBezTo>
                    <a:pt x="553" y="286"/>
                    <a:pt x="550" y="291"/>
                    <a:pt x="547" y="297"/>
                  </a:cubicBezTo>
                  <a:cubicBezTo>
                    <a:pt x="544" y="302"/>
                    <a:pt x="541" y="306"/>
                    <a:pt x="538" y="311"/>
                  </a:cubicBezTo>
                  <a:cubicBezTo>
                    <a:pt x="521" y="337"/>
                    <a:pt x="508" y="359"/>
                    <a:pt x="496" y="376"/>
                  </a:cubicBezTo>
                  <a:cubicBezTo>
                    <a:pt x="493" y="379"/>
                    <a:pt x="491" y="383"/>
                    <a:pt x="489" y="386"/>
                  </a:cubicBezTo>
                  <a:cubicBezTo>
                    <a:pt x="448" y="446"/>
                    <a:pt x="439" y="449"/>
                    <a:pt x="427" y="479"/>
                  </a:cubicBezTo>
                  <a:cubicBezTo>
                    <a:pt x="427" y="479"/>
                    <a:pt x="426" y="483"/>
                    <a:pt x="425" y="489"/>
                  </a:cubicBezTo>
                  <a:cubicBezTo>
                    <a:pt x="425" y="492"/>
                    <a:pt x="424" y="497"/>
                    <a:pt x="423" y="501"/>
                  </a:cubicBezTo>
                  <a:cubicBezTo>
                    <a:pt x="419" y="526"/>
                    <a:pt x="411" y="568"/>
                    <a:pt x="406" y="605"/>
                  </a:cubicBezTo>
                  <a:cubicBezTo>
                    <a:pt x="401" y="635"/>
                    <a:pt x="397" y="663"/>
                    <a:pt x="396" y="677"/>
                  </a:cubicBezTo>
                  <a:cubicBezTo>
                    <a:pt x="396" y="677"/>
                    <a:pt x="444" y="624"/>
                    <a:pt x="496" y="584"/>
                  </a:cubicBezTo>
                  <a:cubicBezTo>
                    <a:pt x="502" y="579"/>
                    <a:pt x="509" y="574"/>
                    <a:pt x="515" y="570"/>
                  </a:cubicBezTo>
                  <a:cubicBezTo>
                    <a:pt x="545" y="548"/>
                    <a:pt x="581" y="519"/>
                    <a:pt x="614" y="485"/>
                  </a:cubicBezTo>
                  <a:cubicBezTo>
                    <a:pt x="615" y="485"/>
                    <a:pt x="615" y="484"/>
                    <a:pt x="616" y="483"/>
                  </a:cubicBezTo>
                  <a:cubicBezTo>
                    <a:pt x="644" y="454"/>
                    <a:pt x="669" y="422"/>
                    <a:pt x="685" y="390"/>
                  </a:cubicBezTo>
                  <a:cubicBezTo>
                    <a:pt x="686" y="387"/>
                    <a:pt x="688" y="385"/>
                    <a:pt x="689" y="383"/>
                  </a:cubicBezTo>
                  <a:cubicBezTo>
                    <a:pt x="689" y="383"/>
                    <a:pt x="688" y="386"/>
                    <a:pt x="686" y="390"/>
                  </a:cubicBezTo>
                  <a:cubicBezTo>
                    <a:pt x="681" y="406"/>
                    <a:pt x="665" y="444"/>
                    <a:pt x="632" y="490"/>
                  </a:cubicBezTo>
                  <a:cubicBezTo>
                    <a:pt x="631" y="490"/>
                    <a:pt x="631" y="491"/>
                    <a:pt x="630" y="492"/>
                  </a:cubicBezTo>
                  <a:cubicBezTo>
                    <a:pt x="607" y="523"/>
                    <a:pt x="576" y="558"/>
                    <a:pt x="534" y="59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Roboto condensed"/>
                <a:cs typeface="Roboto condensed"/>
              </a:endParaRPr>
            </a:p>
          </p:txBody>
        </p:sp>
        <p:sp>
          <p:nvSpPr>
            <p:cNvPr id="31" name="Freeform 20"/>
            <p:cNvSpPr>
              <a:spLocks/>
            </p:cNvSpPr>
            <p:nvPr/>
          </p:nvSpPr>
          <p:spPr bwMode="auto">
            <a:xfrm>
              <a:off x="4992995" y="4144342"/>
              <a:ext cx="1200735" cy="1202850"/>
            </a:xfrm>
            <a:custGeom>
              <a:avLst/>
              <a:gdLst>
                <a:gd name="T0" fmla="*/ 996292 w 327"/>
                <a:gd name="T1" fmla="*/ 610022 h 328"/>
                <a:gd name="T2" fmla="*/ 965447 w 327"/>
                <a:gd name="T3" fmla="*/ 705530 h 328"/>
                <a:gd name="T4" fmla="*/ 956194 w 327"/>
                <a:gd name="T5" fmla="*/ 724016 h 328"/>
                <a:gd name="T6" fmla="*/ 740279 w 327"/>
                <a:gd name="T7" fmla="*/ 945842 h 328"/>
                <a:gd name="T8" fmla="*/ 626153 w 327"/>
                <a:gd name="T9" fmla="*/ 988975 h 328"/>
                <a:gd name="T10" fmla="*/ 533618 w 327"/>
                <a:gd name="T11" fmla="*/ 1001298 h 328"/>
                <a:gd name="T12" fmla="*/ 129549 w 327"/>
                <a:gd name="T13" fmla="*/ 831848 h 328"/>
                <a:gd name="T14" fmla="*/ 46267 w 327"/>
                <a:gd name="T15" fmla="*/ 699368 h 328"/>
                <a:gd name="T16" fmla="*/ 6169 w 327"/>
                <a:gd name="T17" fmla="*/ 526837 h 328"/>
                <a:gd name="T18" fmla="*/ 98704 w 327"/>
                <a:gd name="T19" fmla="*/ 209502 h 328"/>
                <a:gd name="T20" fmla="*/ 120295 w 327"/>
                <a:gd name="T21" fmla="*/ 181774 h 328"/>
                <a:gd name="T22" fmla="*/ 305365 w 327"/>
                <a:gd name="T23" fmla="*/ 43133 h 328"/>
                <a:gd name="T24" fmla="*/ 407153 w 327"/>
                <a:gd name="T25" fmla="*/ 12324 h 328"/>
                <a:gd name="T26" fmla="*/ 478097 w 327"/>
                <a:gd name="T27" fmla="*/ 3081 h 328"/>
                <a:gd name="T28" fmla="*/ 478097 w 327"/>
                <a:gd name="T29" fmla="*/ 3081 h 328"/>
                <a:gd name="T30" fmla="*/ 481181 w 327"/>
                <a:gd name="T31" fmla="*/ 3081 h 328"/>
                <a:gd name="T32" fmla="*/ 561378 w 327"/>
                <a:gd name="T33" fmla="*/ 3081 h 328"/>
                <a:gd name="T34" fmla="*/ 561378 w 327"/>
                <a:gd name="T35" fmla="*/ 3081 h 328"/>
                <a:gd name="T36" fmla="*/ 764955 w 327"/>
                <a:gd name="T37" fmla="*/ 73942 h 328"/>
                <a:gd name="T38" fmla="*/ 814307 w 327"/>
                <a:gd name="T39" fmla="*/ 104751 h 328"/>
                <a:gd name="T40" fmla="*/ 922264 w 327"/>
                <a:gd name="T41" fmla="*/ 221826 h 328"/>
                <a:gd name="T42" fmla="*/ 922264 w 327"/>
                <a:gd name="T43" fmla="*/ 224907 h 328"/>
                <a:gd name="T44" fmla="*/ 950025 w 327"/>
                <a:gd name="T45" fmla="*/ 264959 h 328"/>
                <a:gd name="T46" fmla="*/ 1008630 w 327"/>
                <a:gd name="T47" fmla="*/ 477542 h 328"/>
                <a:gd name="T48" fmla="*/ 996292 w 327"/>
                <a:gd name="T49" fmla="*/ 610022 h 32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27" h="328">
                  <a:moveTo>
                    <a:pt x="323" y="198"/>
                  </a:moveTo>
                  <a:cubicBezTo>
                    <a:pt x="321" y="209"/>
                    <a:pt x="317" y="219"/>
                    <a:pt x="313" y="229"/>
                  </a:cubicBezTo>
                  <a:cubicBezTo>
                    <a:pt x="312" y="231"/>
                    <a:pt x="311" y="233"/>
                    <a:pt x="310" y="235"/>
                  </a:cubicBezTo>
                  <a:cubicBezTo>
                    <a:pt x="295" y="266"/>
                    <a:pt x="270" y="291"/>
                    <a:pt x="240" y="307"/>
                  </a:cubicBezTo>
                  <a:cubicBezTo>
                    <a:pt x="228" y="313"/>
                    <a:pt x="216" y="318"/>
                    <a:pt x="203" y="321"/>
                  </a:cubicBezTo>
                  <a:cubicBezTo>
                    <a:pt x="193" y="323"/>
                    <a:pt x="183" y="325"/>
                    <a:pt x="173" y="325"/>
                  </a:cubicBezTo>
                  <a:cubicBezTo>
                    <a:pt x="121" y="328"/>
                    <a:pt x="74" y="306"/>
                    <a:pt x="42" y="270"/>
                  </a:cubicBezTo>
                  <a:cubicBezTo>
                    <a:pt x="31" y="257"/>
                    <a:pt x="22" y="243"/>
                    <a:pt x="15" y="227"/>
                  </a:cubicBezTo>
                  <a:cubicBezTo>
                    <a:pt x="8" y="210"/>
                    <a:pt x="3" y="191"/>
                    <a:pt x="2" y="171"/>
                  </a:cubicBezTo>
                  <a:cubicBezTo>
                    <a:pt x="0" y="133"/>
                    <a:pt x="12" y="97"/>
                    <a:pt x="32" y="68"/>
                  </a:cubicBezTo>
                  <a:cubicBezTo>
                    <a:pt x="35" y="65"/>
                    <a:pt x="37" y="62"/>
                    <a:pt x="39" y="59"/>
                  </a:cubicBezTo>
                  <a:cubicBezTo>
                    <a:pt x="55" y="40"/>
                    <a:pt x="76" y="24"/>
                    <a:pt x="99" y="14"/>
                  </a:cubicBezTo>
                  <a:cubicBezTo>
                    <a:pt x="109" y="10"/>
                    <a:pt x="120" y="6"/>
                    <a:pt x="132" y="4"/>
                  </a:cubicBezTo>
                  <a:cubicBezTo>
                    <a:pt x="139" y="2"/>
                    <a:pt x="147" y="1"/>
                    <a:pt x="155" y="1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55" y="1"/>
                    <a:pt x="156" y="1"/>
                    <a:pt x="156" y="1"/>
                  </a:cubicBezTo>
                  <a:cubicBezTo>
                    <a:pt x="165" y="0"/>
                    <a:pt x="173" y="0"/>
                    <a:pt x="182" y="1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06" y="4"/>
                    <a:pt x="228" y="12"/>
                    <a:pt x="248" y="24"/>
                  </a:cubicBezTo>
                  <a:cubicBezTo>
                    <a:pt x="253" y="27"/>
                    <a:pt x="259" y="30"/>
                    <a:pt x="264" y="34"/>
                  </a:cubicBezTo>
                  <a:cubicBezTo>
                    <a:pt x="277" y="45"/>
                    <a:pt x="290" y="58"/>
                    <a:pt x="299" y="72"/>
                  </a:cubicBezTo>
                  <a:cubicBezTo>
                    <a:pt x="299" y="73"/>
                    <a:pt x="299" y="73"/>
                    <a:pt x="299" y="73"/>
                  </a:cubicBezTo>
                  <a:cubicBezTo>
                    <a:pt x="302" y="77"/>
                    <a:pt x="305" y="82"/>
                    <a:pt x="308" y="86"/>
                  </a:cubicBezTo>
                  <a:cubicBezTo>
                    <a:pt x="319" y="107"/>
                    <a:pt x="325" y="130"/>
                    <a:pt x="327" y="155"/>
                  </a:cubicBezTo>
                  <a:cubicBezTo>
                    <a:pt x="327" y="170"/>
                    <a:pt x="326" y="184"/>
                    <a:pt x="323" y="198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6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" name="그룹 70"/>
            <p:cNvGrpSpPr/>
            <p:nvPr/>
          </p:nvGrpSpPr>
          <p:grpSpPr bwMode="auto">
            <a:xfrm>
              <a:off x="5288632" y="3384887"/>
              <a:ext cx="1726057" cy="1305169"/>
              <a:chOff x="4337050" y="2176464"/>
              <a:chExt cx="1204913" cy="911224"/>
            </a:xfrm>
            <a:solidFill>
              <a:schemeClr val="accent1">
                <a:alpha val="60000"/>
              </a:schemeClr>
            </a:solidFill>
          </p:grpSpPr>
          <p:sp>
            <p:nvSpPr>
              <p:cNvPr id="49" name="Freeform 32"/>
              <p:cNvSpPr>
                <a:spLocks/>
              </p:cNvSpPr>
              <p:nvPr/>
            </p:nvSpPr>
            <p:spPr bwMode="auto">
              <a:xfrm>
                <a:off x="4337050" y="2176464"/>
                <a:ext cx="630238" cy="631825"/>
              </a:xfrm>
              <a:custGeom>
                <a:avLst/>
                <a:gdLst>
                  <a:gd name="T0" fmla="*/ 243 w 246"/>
                  <a:gd name="T1" fmla="*/ 118 h 247"/>
                  <a:gd name="T2" fmla="*/ 129 w 246"/>
                  <a:gd name="T3" fmla="*/ 243 h 247"/>
                  <a:gd name="T4" fmla="*/ 3 w 246"/>
                  <a:gd name="T5" fmla="*/ 130 h 247"/>
                  <a:gd name="T6" fmla="*/ 117 w 246"/>
                  <a:gd name="T7" fmla="*/ 4 h 247"/>
                  <a:gd name="T8" fmla="*/ 243 w 246"/>
                  <a:gd name="T9" fmla="*/ 118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247">
                    <a:moveTo>
                      <a:pt x="243" y="118"/>
                    </a:moveTo>
                    <a:cubicBezTo>
                      <a:pt x="246" y="184"/>
                      <a:pt x="195" y="240"/>
                      <a:pt x="129" y="243"/>
                    </a:cubicBezTo>
                    <a:cubicBezTo>
                      <a:pt x="63" y="247"/>
                      <a:pt x="7" y="196"/>
                      <a:pt x="3" y="130"/>
                    </a:cubicBezTo>
                    <a:cubicBezTo>
                      <a:pt x="0" y="63"/>
                      <a:pt x="51" y="7"/>
                      <a:pt x="117" y="4"/>
                    </a:cubicBezTo>
                    <a:cubicBezTo>
                      <a:pt x="183" y="0"/>
                      <a:pt x="240" y="51"/>
                      <a:pt x="243" y="118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  <a:alpha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Roboto condensed"/>
                  <a:ea typeface="+mn-ea"/>
                  <a:cs typeface="Roboto condensed"/>
                </a:endParaRPr>
              </a:p>
            </p:txBody>
          </p:sp>
          <p:sp>
            <p:nvSpPr>
              <p:cNvPr id="50" name="Freeform 33"/>
              <p:cNvSpPr>
                <a:spLocks/>
              </p:cNvSpPr>
              <p:nvPr/>
            </p:nvSpPr>
            <p:spPr bwMode="auto">
              <a:xfrm>
                <a:off x="5013325" y="2560638"/>
                <a:ext cx="528638" cy="527050"/>
              </a:xfrm>
              <a:custGeom>
                <a:avLst/>
                <a:gdLst>
                  <a:gd name="T0" fmla="*/ 204 w 206"/>
                  <a:gd name="T1" fmla="*/ 98 h 206"/>
                  <a:gd name="T2" fmla="*/ 108 w 206"/>
                  <a:gd name="T3" fmla="*/ 203 h 206"/>
                  <a:gd name="T4" fmla="*/ 3 w 206"/>
                  <a:gd name="T5" fmla="*/ 108 h 206"/>
                  <a:gd name="T6" fmla="*/ 98 w 206"/>
                  <a:gd name="T7" fmla="*/ 3 h 206"/>
                  <a:gd name="T8" fmla="*/ 204 w 206"/>
                  <a:gd name="T9" fmla="*/ 9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204" y="98"/>
                    </a:moveTo>
                    <a:cubicBezTo>
                      <a:pt x="206" y="153"/>
                      <a:pt x="164" y="200"/>
                      <a:pt x="108" y="203"/>
                    </a:cubicBezTo>
                    <a:cubicBezTo>
                      <a:pt x="53" y="206"/>
                      <a:pt x="6" y="163"/>
                      <a:pt x="3" y="108"/>
                    </a:cubicBezTo>
                    <a:cubicBezTo>
                      <a:pt x="0" y="52"/>
                      <a:pt x="43" y="5"/>
                      <a:pt x="98" y="3"/>
                    </a:cubicBezTo>
                    <a:cubicBezTo>
                      <a:pt x="154" y="0"/>
                      <a:pt x="201" y="42"/>
                      <a:pt x="204" y="98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41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Roboto condensed"/>
                  <a:ea typeface="+mn-ea"/>
                  <a:cs typeface="Roboto condensed"/>
                </a:endParaRPr>
              </a:p>
            </p:txBody>
          </p:sp>
        </p:grpSp>
        <p:sp>
          <p:nvSpPr>
            <p:cNvPr id="62" name="TextBox 84"/>
            <p:cNvSpPr txBox="1"/>
            <p:nvPr/>
          </p:nvSpPr>
          <p:spPr>
            <a:xfrm>
              <a:off x="4975797" y="4364438"/>
              <a:ext cx="470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FontAwesome" pitchFamily="50" charset="0"/>
                </a:rPr>
                <a:t></a:t>
              </a:r>
              <a:endParaRPr lang="en-US" sz="2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63" name="TextBox 85"/>
            <p:cNvSpPr txBox="1"/>
            <p:nvPr/>
          </p:nvSpPr>
          <p:spPr>
            <a:xfrm>
              <a:off x="7078366" y="4531215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FontAwesome" pitchFamily="50" charset="0"/>
                </a:rPr>
                <a:t>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1175672" y="3238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在此输入标题</a:t>
            </a: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31" y="106877"/>
            <a:ext cx="894212" cy="88564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389809" y="231557"/>
            <a:ext cx="561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045" y="4551054"/>
            <a:ext cx="1236928" cy="1225070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968" y="3997205"/>
            <a:ext cx="1083232" cy="1072848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995" y="4191000"/>
            <a:ext cx="1076578" cy="1066258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76" y="1904458"/>
            <a:ext cx="1270016" cy="1257842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995" y="3195270"/>
            <a:ext cx="384016" cy="377921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11" y="3733043"/>
            <a:ext cx="542226" cy="533622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301" y="3186408"/>
            <a:ext cx="362646" cy="356892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050" y="1816869"/>
            <a:ext cx="307950" cy="303066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6971744" y="2769063"/>
            <a:ext cx="292656" cy="292654"/>
          </a:xfrm>
          <a:prstGeom prst="rect">
            <a:avLst/>
          </a:prstGeom>
          <a:blipFill dpi="0" rotWithShape="1">
            <a:blip r:embed="rId5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4642360" y="2583185"/>
            <a:ext cx="366448" cy="366446"/>
          </a:xfrm>
          <a:prstGeom prst="rect">
            <a:avLst/>
          </a:prstGeom>
          <a:blipFill dpi="0" rotWithShape="1">
            <a:blip r:embed="rId5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8391879" y="4463358"/>
            <a:ext cx="3076221" cy="1062438"/>
            <a:chOff x="3897852" y="1514480"/>
            <a:chExt cx="3076221" cy="1062438"/>
          </a:xfrm>
        </p:grpSpPr>
        <p:sp>
          <p:nvSpPr>
            <p:cNvPr id="83" name="文本框 82"/>
            <p:cNvSpPr txBox="1"/>
            <p:nvPr/>
          </p:nvSpPr>
          <p:spPr>
            <a:xfrm>
              <a:off x="3897852" y="1514480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点击输入文本</a:t>
              </a:r>
            </a:p>
          </p:txBody>
        </p:sp>
        <p:sp>
          <p:nvSpPr>
            <p:cNvPr id="84" name="AutoShape 3"/>
            <p:cNvSpPr>
              <a:spLocks/>
            </p:cNvSpPr>
            <p:nvPr/>
          </p:nvSpPr>
          <p:spPr bwMode="auto">
            <a:xfrm>
              <a:off x="4037096" y="1962555"/>
              <a:ext cx="2936977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5years of making professional PPT, 500 case studies for the classical PPT, make sure you will be satisfied. </a:t>
              </a: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8101593" y="3200616"/>
            <a:ext cx="3076221" cy="1062438"/>
            <a:chOff x="3897852" y="1514480"/>
            <a:chExt cx="3076221" cy="1062438"/>
          </a:xfrm>
        </p:grpSpPr>
        <p:sp>
          <p:nvSpPr>
            <p:cNvPr id="86" name="文本框 85"/>
            <p:cNvSpPr txBox="1"/>
            <p:nvPr/>
          </p:nvSpPr>
          <p:spPr>
            <a:xfrm>
              <a:off x="3897852" y="1514480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点击输入文本</a:t>
              </a:r>
            </a:p>
          </p:txBody>
        </p:sp>
        <p:sp>
          <p:nvSpPr>
            <p:cNvPr id="87" name="AutoShape 3"/>
            <p:cNvSpPr>
              <a:spLocks/>
            </p:cNvSpPr>
            <p:nvPr/>
          </p:nvSpPr>
          <p:spPr bwMode="auto">
            <a:xfrm>
              <a:off x="4037096" y="1962555"/>
              <a:ext cx="2936977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5years of making professional PPT, 500 case studies for the classical PPT, make sure you will be satisfied. </a:t>
              </a: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1110700" y="2074418"/>
            <a:ext cx="3013733" cy="1091785"/>
            <a:chOff x="3961476" y="1514480"/>
            <a:chExt cx="3013733" cy="1091785"/>
          </a:xfrm>
        </p:grpSpPr>
        <p:sp>
          <p:nvSpPr>
            <p:cNvPr id="89" name="文本框 88"/>
            <p:cNvSpPr txBox="1"/>
            <p:nvPr/>
          </p:nvSpPr>
          <p:spPr>
            <a:xfrm>
              <a:off x="4636107" y="1514480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点击输入文本</a:t>
              </a:r>
            </a:p>
          </p:txBody>
        </p:sp>
        <p:sp>
          <p:nvSpPr>
            <p:cNvPr id="90" name="AutoShape 3"/>
            <p:cNvSpPr>
              <a:spLocks/>
            </p:cNvSpPr>
            <p:nvPr/>
          </p:nvSpPr>
          <p:spPr bwMode="auto">
            <a:xfrm>
              <a:off x="3961476" y="1991902"/>
              <a:ext cx="2936977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5years of making professional PPT, 500 case studies for the classical PPT, make sure you will be satisfied. </a:t>
              </a: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594885" y="4120932"/>
            <a:ext cx="3689205" cy="1091785"/>
            <a:chOff x="3286004" y="1514480"/>
            <a:chExt cx="3689205" cy="1091785"/>
          </a:xfrm>
        </p:grpSpPr>
        <p:sp>
          <p:nvSpPr>
            <p:cNvPr id="92" name="文本框 91"/>
            <p:cNvSpPr txBox="1"/>
            <p:nvPr/>
          </p:nvSpPr>
          <p:spPr>
            <a:xfrm>
              <a:off x="4636107" y="1514480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点击输入文本</a:t>
              </a:r>
            </a:p>
          </p:txBody>
        </p:sp>
        <p:sp>
          <p:nvSpPr>
            <p:cNvPr id="93" name="AutoShape 3"/>
            <p:cNvSpPr>
              <a:spLocks/>
            </p:cNvSpPr>
            <p:nvPr/>
          </p:nvSpPr>
          <p:spPr bwMode="auto">
            <a:xfrm>
              <a:off x="3286004" y="1991902"/>
              <a:ext cx="3612449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5years of making professional PPT, 500 case studies for the classical PPT, make sure you will be satisfied. </a:t>
              </a:r>
            </a:p>
          </p:txBody>
        </p:sp>
      </p:grpSp>
      <p:pic>
        <p:nvPicPr>
          <p:cNvPr id="70" name="图片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951" y="2908036"/>
            <a:ext cx="1725536" cy="1708994"/>
          </a:xfrm>
          <a:prstGeom prst="rect">
            <a:avLst/>
          </a:prstGeom>
        </p:spPr>
      </p:pic>
      <p:sp>
        <p:nvSpPr>
          <p:cNvPr id="55" name="椭圆 54"/>
          <p:cNvSpPr/>
          <p:nvPr/>
        </p:nvSpPr>
        <p:spPr>
          <a:xfrm>
            <a:off x="8762864" y="-1907118"/>
            <a:ext cx="3355661" cy="3355661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-2681926" y="5055236"/>
            <a:ext cx="5106997" cy="5106997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-1058678" y="5776124"/>
            <a:ext cx="3355661" cy="3355661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50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0.27136 -2.59259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8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accel="52000" decel="48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autoRev="1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2.5E-6 3.33333E-6 L -2.5E-6 -0.17084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104" dur="4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106" dur="4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108" dur="4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110" dur="4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1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112" dur="4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9" grpId="0"/>
      <p:bldP spid="67" grpId="0"/>
      <p:bldP spid="69" grpId="0"/>
      <p:bldP spid="79" grpId="0" animBg="1"/>
      <p:bldP spid="80" grpId="0" animBg="1"/>
      <p:bldP spid="55" grpId="0" animBg="1"/>
      <p:bldP spid="60" grpId="0" animBg="1"/>
      <p:bldP spid="6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 flipV="1">
            <a:off x="7491314" y="1755761"/>
            <a:ext cx="5796750" cy="579675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flipV="1">
            <a:off x="6674436" y="1043937"/>
            <a:ext cx="6613628" cy="6613629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1175672" y="3238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在此输入标题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31" y="106877"/>
            <a:ext cx="894212" cy="885640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389809" y="231557"/>
            <a:ext cx="561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413" y="1917166"/>
            <a:ext cx="5791820" cy="574040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 flipV="1">
            <a:off x="-1995586" y="4422439"/>
            <a:ext cx="4234972" cy="423497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flipV="1">
            <a:off x="-2812464" y="3930700"/>
            <a:ext cx="4831764" cy="4831765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965" y="963616"/>
            <a:ext cx="1275908" cy="12636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360" y="2350257"/>
            <a:ext cx="1275908" cy="12636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044" y="4544413"/>
            <a:ext cx="1275908" cy="126368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2135374" y="1045379"/>
            <a:ext cx="5845495" cy="1102573"/>
            <a:chOff x="4630778" y="1417195"/>
            <a:chExt cx="5845495" cy="1102573"/>
          </a:xfrm>
        </p:grpSpPr>
        <p:sp>
          <p:nvSpPr>
            <p:cNvPr id="15" name="文本框 14"/>
            <p:cNvSpPr txBox="1"/>
            <p:nvPr/>
          </p:nvSpPr>
          <p:spPr>
            <a:xfrm>
              <a:off x="6700879" y="1417195"/>
              <a:ext cx="37753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点击此处输入文本内容</a:t>
              </a:r>
            </a:p>
          </p:txBody>
        </p:sp>
        <p:sp>
          <p:nvSpPr>
            <p:cNvPr id="16" name="AutoShape 3"/>
            <p:cNvSpPr>
              <a:spLocks/>
            </p:cNvSpPr>
            <p:nvPr/>
          </p:nvSpPr>
          <p:spPr bwMode="auto">
            <a:xfrm>
              <a:off x="4630778" y="1905405"/>
              <a:ext cx="5682736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5years of making professional PPT, 500 case studies for the classical PPT, make sure you will be satisfied. 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92026" y="2651942"/>
            <a:ext cx="5845495" cy="1102573"/>
            <a:chOff x="4630778" y="1417195"/>
            <a:chExt cx="5845495" cy="1102573"/>
          </a:xfrm>
        </p:grpSpPr>
        <p:sp>
          <p:nvSpPr>
            <p:cNvPr id="24" name="文本框 23"/>
            <p:cNvSpPr txBox="1"/>
            <p:nvPr/>
          </p:nvSpPr>
          <p:spPr>
            <a:xfrm>
              <a:off x="6700879" y="1417195"/>
              <a:ext cx="37753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点击此处输入文本内容</a:t>
              </a:r>
            </a:p>
          </p:txBody>
        </p:sp>
        <p:sp>
          <p:nvSpPr>
            <p:cNvPr id="25" name="AutoShape 3"/>
            <p:cNvSpPr>
              <a:spLocks/>
            </p:cNvSpPr>
            <p:nvPr/>
          </p:nvSpPr>
          <p:spPr bwMode="auto">
            <a:xfrm>
              <a:off x="4630778" y="1905405"/>
              <a:ext cx="5682736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5years of making professional PPT, 500 case studies for the classical PPT, make sure you will be satisfied. 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02952" y="4624966"/>
            <a:ext cx="5845495" cy="1102573"/>
            <a:chOff x="4630778" y="1417195"/>
            <a:chExt cx="5845495" cy="1102573"/>
          </a:xfrm>
        </p:grpSpPr>
        <p:sp>
          <p:nvSpPr>
            <p:cNvPr id="27" name="文本框 26"/>
            <p:cNvSpPr txBox="1"/>
            <p:nvPr/>
          </p:nvSpPr>
          <p:spPr>
            <a:xfrm>
              <a:off x="6700879" y="1417195"/>
              <a:ext cx="37753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点击此处输入文本内容</a:t>
              </a:r>
            </a:p>
          </p:txBody>
        </p:sp>
        <p:sp>
          <p:nvSpPr>
            <p:cNvPr id="28" name="AutoShape 3"/>
            <p:cNvSpPr>
              <a:spLocks/>
            </p:cNvSpPr>
            <p:nvPr/>
          </p:nvSpPr>
          <p:spPr bwMode="auto">
            <a:xfrm>
              <a:off x="4630778" y="1905405"/>
              <a:ext cx="5682736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5years of making professional PPT, 500 case studies for the classical PPT, make sure you will be satisfied.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590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0.2713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23000" decel="77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95833E-6 1.85185E-6 L 0.00756 0.63356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" y="3166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repeatCount="3000" accel="50000" decel="50000" autoRev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3.95833E-6 1.85185E-6 L 0.00131 0.03495 " pathEditMode="relative" rAng="0" ptsTypes="AA">
                                      <p:cBhvr>
                                        <p:cTn id="21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73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animMotion origin="layout" path="M 0.297 0.15579 L 0.297 0.15695 C 0.24205 0.05 0.15833 -0.05393 4.79167E-6 -1.11111E-6 " pathEditMode="relative" rAng="0" ptsTypes="AAA">
                                      <p:cBhvr>
                                        <p:cTn id="2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57" y="-847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7250"/>
                                  </p:stCondLst>
                                  <p:childTnLst>
                                    <p:animMotion origin="layout" path="M 0.15756 -0.20208 L 0.15756 -0.20208 C 0.08125 -0.19051 -0.00026 -0.03657 -0.00026 0.00301 " pathEditMode="relative" rAng="0" ptsTypes="AAA">
                                      <p:cBhvr>
                                        <p:cTn id="34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1" y="1025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7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animMotion origin="layout" path="M 0.01953 -0.31713 L 0.01953 -0.31713 C -0.02305 -0.20278 -0.00612 -0.05092 -0.00247 0.00509 " pathEditMode="relative" rAng="0" ptsTypes="AAA">
                                      <p:cBhvr>
                                        <p:cTn id="4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1611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9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47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49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51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53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41" grpId="0"/>
      <p:bldP spid="43" grpId="0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/>
          <p:cNvSpPr/>
          <p:nvPr/>
        </p:nvSpPr>
        <p:spPr>
          <a:xfrm flipV="1">
            <a:off x="-481318" y="3798624"/>
            <a:ext cx="3938536" cy="3938536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flipV="1">
            <a:off x="-467761" y="3521115"/>
            <a:ext cx="4493554" cy="4493555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b="10477"/>
          <a:stretch>
            <a:fillRect/>
          </a:stretch>
        </p:blipFill>
        <p:spPr>
          <a:xfrm>
            <a:off x="3612415" y="3466939"/>
            <a:ext cx="2453372" cy="1525772"/>
          </a:xfrm>
          <a:custGeom>
            <a:avLst/>
            <a:gdLst>
              <a:gd name="connsiteX0" fmla="*/ 0 w 2453372"/>
              <a:gd name="connsiteY0" fmla="*/ 0 h 1525772"/>
              <a:gd name="connsiteX1" fmla="*/ 2453372 w 2453372"/>
              <a:gd name="connsiteY1" fmla="*/ 0 h 1525772"/>
              <a:gd name="connsiteX2" fmla="*/ 2453372 w 2453372"/>
              <a:gd name="connsiteY2" fmla="*/ 1220618 h 1525772"/>
              <a:gd name="connsiteX3" fmla="*/ 0 w 2453372"/>
              <a:gd name="connsiteY3" fmla="*/ 1525772 h 152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372" h="1525772">
                <a:moveTo>
                  <a:pt x="0" y="0"/>
                </a:moveTo>
                <a:lnTo>
                  <a:pt x="2453372" y="0"/>
                </a:lnTo>
                <a:lnTo>
                  <a:pt x="2453372" y="1220618"/>
                </a:lnTo>
                <a:lnTo>
                  <a:pt x="0" y="1525772"/>
                </a:lnTo>
                <a:close/>
              </a:path>
            </a:pathLst>
          </a:custGeom>
          <a:ln>
            <a:solidFill>
              <a:srgbClr val="D9D9D9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" b="8647"/>
          <a:stretch>
            <a:fillRect/>
          </a:stretch>
        </p:blipFill>
        <p:spPr>
          <a:xfrm>
            <a:off x="8640012" y="1889407"/>
            <a:ext cx="2453373" cy="1525772"/>
          </a:xfrm>
          <a:custGeom>
            <a:avLst/>
            <a:gdLst>
              <a:gd name="connsiteX0" fmla="*/ 0 w 2453373"/>
              <a:gd name="connsiteY0" fmla="*/ 0 h 1525772"/>
              <a:gd name="connsiteX1" fmla="*/ 2453373 w 2453373"/>
              <a:gd name="connsiteY1" fmla="*/ 305155 h 1525772"/>
              <a:gd name="connsiteX2" fmla="*/ 2453373 w 2453373"/>
              <a:gd name="connsiteY2" fmla="*/ 1525772 h 1525772"/>
              <a:gd name="connsiteX3" fmla="*/ 0 w 2453373"/>
              <a:gd name="connsiteY3" fmla="*/ 1525772 h 152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373" h="1525772">
                <a:moveTo>
                  <a:pt x="0" y="0"/>
                </a:moveTo>
                <a:lnTo>
                  <a:pt x="2453373" y="305155"/>
                </a:lnTo>
                <a:lnTo>
                  <a:pt x="2453373" y="1525772"/>
                </a:lnTo>
                <a:lnTo>
                  <a:pt x="0" y="1525772"/>
                </a:lnTo>
                <a:close/>
              </a:path>
            </a:pathLst>
          </a:custGeom>
          <a:ln>
            <a:solidFill>
              <a:srgbClr val="D9D9D9"/>
            </a:solidFill>
          </a:ln>
        </p:spPr>
      </p:pic>
      <p:sp>
        <p:nvSpPr>
          <p:cNvPr id="2" name="Flowchart: Manual Input 10"/>
          <p:cNvSpPr/>
          <p:nvPr/>
        </p:nvSpPr>
        <p:spPr>
          <a:xfrm>
            <a:off x="1098615" y="1889407"/>
            <a:ext cx="2453373" cy="1525772"/>
          </a:xfrm>
          <a:prstGeom prst="flowChartManualInpu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Manual Input 16"/>
          <p:cNvSpPr/>
          <p:nvPr/>
        </p:nvSpPr>
        <p:spPr>
          <a:xfrm flipV="1">
            <a:off x="6126214" y="3466939"/>
            <a:ext cx="2453373" cy="1525772"/>
          </a:xfrm>
          <a:prstGeom prst="flowChartManualInpu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6126213" y="1889407"/>
            <a:ext cx="2453373" cy="1551652"/>
            <a:chOff x="6126213" y="1889407"/>
            <a:chExt cx="2453373" cy="1551652"/>
          </a:xfrm>
        </p:grpSpPr>
        <p:sp>
          <p:nvSpPr>
            <p:cNvPr id="4" name="Flowchart: Manual Input 12"/>
            <p:cNvSpPr/>
            <p:nvPr/>
          </p:nvSpPr>
          <p:spPr>
            <a:xfrm>
              <a:off x="6126213" y="1889407"/>
              <a:ext cx="2453373" cy="1525772"/>
            </a:xfrm>
            <a:prstGeom prst="flowChartManualInput">
              <a:avLst/>
            </a:prstGeom>
            <a:solidFill>
              <a:srgbClr val="56B3E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6183348" y="2349274"/>
              <a:ext cx="2339102" cy="1091785"/>
              <a:chOff x="1288497" y="2488346"/>
              <a:chExt cx="2339102" cy="1091785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1801457" y="2488346"/>
                <a:ext cx="13131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latin typeface="方正特雅宋_GBK" panose="02000000000000000000" pitchFamily="2" charset="-122"/>
                    <a:ea typeface="方正特雅宋_GBK" panose="02000000000000000000" pitchFamily="2" charset="-122"/>
                  </a:rPr>
                  <a:t>YOYO</a:t>
                </a:r>
                <a:endParaRPr lang="zh-CN" altLang="en-US" sz="2800" dirty="0">
                  <a:solidFill>
                    <a:schemeClr val="bg1"/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endParaRPr>
              </a:p>
            </p:txBody>
          </p:sp>
          <p:sp>
            <p:nvSpPr>
              <p:cNvPr id="18" name="AutoShape 3"/>
              <p:cNvSpPr>
                <a:spLocks/>
              </p:cNvSpPr>
              <p:nvPr/>
            </p:nvSpPr>
            <p:spPr bwMode="auto">
              <a:xfrm>
                <a:off x="1288497" y="2965768"/>
                <a:ext cx="2339102" cy="6143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lvl="0" algn="ctr"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" panose="020F0502020204030203" pitchFamily="34" charset="0"/>
                  </a:rPr>
                  <a:t>http://yoyoppt.yanj.cn</a:t>
                </a: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1098616" y="3466939"/>
            <a:ext cx="2453373" cy="1525772"/>
            <a:chOff x="1098616" y="3466939"/>
            <a:chExt cx="2453373" cy="1525772"/>
          </a:xfrm>
        </p:grpSpPr>
        <p:sp>
          <p:nvSpPr>
            <p:cNvPr id="6" name="Flowchart: Manual Input 14"/>
            <p:cNvSpPr/>
            <p:nvPr/>
          </p:nvSpPr>
          <p:spPr>
            <a:xfrm flipV="1">
              <a:off x="1098616" y="3466939"/>
              <a:ext cx="2453373" cy="1525772"/>
            </a:xfrm>
            <a:prstGeom prst="flowChartManualInput">
              <a:avLst/>
            </a:prstGeom>
            <a:solidFill>
              <a:srgbClr val="5094C8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155750" y="3683932"/>
              <a:ext cx="2339102" cy="1091785"/>
              <a:chOff x="1288497" y="2488346"/>
              <a:chExt cx="2339102" cy="1091785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1647568" y="2488346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800" dirty="0">
                    <a:solidFill>
                      <a:schemeClr val="bg1"/>
                    </a:solidFill>
                    <a:latin typeface="方正特雅宋_GBK" panose="02000000000000000000" pitchFamily="2" charset="-122"/>
                    <a:ea typeface="方正特雅宋_GBK" panose="02000000000000000000" pitchFamily="2" charset="-122"/>
                  </a:rPr>
                  <a:t>输入文本</a:t>
                </a:r>
              </a:p>
            </p:txBody>
          </p:sp>
          <p:sp>
            <p:nvSpPr>
              <p:cNvPr id="21" name="AutoShape 3"/>
              <p:cNvSpPr>
                <a:spLocks/>
              </p:cNvSpPr>
              <p:nvPr/>
            </p:nvSpPr>
            <p:spPr bwMode="auto">
              <a:xfrm>
                <a:off x="1288497" y="2965768"/>
                <a:ext cx="2339102" cy="6143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" panose="020F0502020204030203" pitchFamily="34" charset="0"/>
                  </a:rPr>
                  <a:t>RAPIDPPT, the leader of professional PPT designer in China. </a:t>
                </a: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3612414" y="1889407"/>
            <a:ext cx="2465981" cy="1525772"/>
            <a:chOff x="3612414" y="1889407"/>
            <a:chExt cx="2465981" cy="1525772"/>
          </a:xfrm>
        </p:grpSpPr>
        <p:sp>
          <p:nvSpPr>
            <p:cNvPr id="3" name="Flowchart: Manual Input 11"/>
            <p:cNvSpPr/>
            <p:nvPr/>
          </p:nvSpPr>
          <p:spPr>
            <a:xfrm flipH="1">
              <a:off x="3612414" y="1889407"/>
              <a:ext cx="2453373" cy="1525772"/>
            </a:xfrm>
            <a:prstGeom prst="flowChartManualInpu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739293" y="2319589"/>
              <a:ext cx="2339102" cy="1091785"/>
              <a:chOff x="1288497" y="2488346"/>
              <a:chExt cx="2339102" cy="1091785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1647568" y="2488346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800" dirty="0">
                    <a:solidFill>
                      <a:schemeClr val="bg1"/>
                    </a:solidFill>
                    <a:latin typeface="方正特雅宋_GBK" panose="02000000000000000000" pitchFamily="2" charset="-122"/>
                    <a:ea typeface="方正特雅宋_GBK" panose="02000000000000000000" pitchFamily="2" charset="-122"/>
                  </a:rPr>
                  <a:t>输入文本</a:t>
                </a:r>
              </a:p>
            </p:txBody>
          </p:sp>
          <p:sp>
            <p:nvSpPr>
              <p:cNvPr id="24" name="AutoShape 3"/>
              <p:cNvSpPr>
                <a:spLocks/>
              </p:cNvSpPr>
              <p:nvPr/>
            </p:nvSpPr>
            <p:spPr bwMode="auto">
              <a:xfrm>
                <a:off x="1288497" y="2965768"/>
                <a:ext cx="2339102" cy="6143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" panose="020F0502020204030203" pitchFamily="34" charset="0"/>
                  </a:rPr>
                  <a:t>RAPIDPPT, the leader of professional PPT designer in China. </a:t>
                </a: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8640013" y="3466939"/>
            <a:ext cx="2453373" cy="1525772"/>
            <a:chOff x="8640013" y="3466939"/>
            <a:chExt cx="2453373" cy="1525772"/>
          </a:xfrm>
        </p:grpSpPr>
        <p:sp>
          <p:nvSpPr>
            <p:cNvPr id="9" name="Flowchart: Manual Input 17"/>
            <p:cNvSpPr/>
            <p:nvPr/>
          </p:nvSpPr>
          <p:spPr>
            <a:xfrm flipH="1" flipV="1">
              <a:off x="8640013" y="3466939"/>
              <a:ext cx="2453373" cy="1525772"/>
            </a:xfrm>
            <a:prstGeom prst="flowChartManualInput">
              <a:avLst/>
            </a:prstGeom>
            <a:solidFill>
              <a:srgbClr val="5094C8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8666893" y="3666723"/>
              <a:ext cx="2339102" cy="1091785"/>
              <a:chOff x="1288497" y="2488346"/>
              <a:chExt cx="2339102" cy="1091785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1647568" y="2488346"/>
                <a:ext cx="16209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800" dirty="0">
                    <a:solidFill>
                      <a:schemeClr val="bg1"/>
                    </a:solidFill>
                    <a:latin typeface="方正特雅宋_GBK" panose="02000000000000000000" pitchFamily="2" charset="-122"/>
                    <a:ea typeface="方正特雅宋_GBK" panose="02000000000000000000" pitchFamily="2" charset="-122"/>
                  </a:rPr>
                  <a:t>输入文本</a:t>
                </a:r>
              </a:p>
            </p:txBody>
          </p:sp>
          <p:sp>
            <p:nvSpPr>
              <p:cNvPr id="36" name="AutoShape 3"/>
              <p:cNvSpPr>
                <a:spLocks/>
              </p:cNvSpPr>
              <p:nvPr/>
            </p:nvSpPr>
            <p:spPr bwMode="auto">
              <a:xfrm>
                <a:off x="1288497" y="2965768"/>
                <a:ext cx="2339102" cy="6143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" panose="020F0502020204030203" pitchFamily="34" charset="0"/>
                  </a:rPr>
                  <a:t>RAPIDPPT, the leader of professional PPT designer in China. </a:t>
                </a:r>
              </a:p>
            </p:txBody>
          </p:sp>
        </p:grpSp>
      </p:grp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7"/>
          <a:stretch/>
        </p:blipFill>
        <p:spPr>
          <a:xfrm>
            <a:off x="596005" y="4657619"/>
            <a:ext cx="884368" cy="9166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7"/>
          <a:stretch/>
        </p:blipFill>
        <p:spPr>
          <a:xfrm>
            <a:off x="1216740" y="4998724"/>
            <a:ext cx="527265" cy="54651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7"/>
          <a:stretch/>
        </p:blipFill>
        <p:spPr>
          <a:xfrm>
            <a:off x="9693117" y="5115033"/>
            <a:ext cx="884368" cy="91665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7"/>
          <a:stretch/>
        </p:blipFill>
        <p:spPr>
          <a:xfrm>
            <a:off x="9326069" y="4944490"/>
            <a:ext cx="442184" cy="458328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7"/>
          <a:stretch/>
        </p:blipFill>
        <p:spPr>
          <a:xfrm>
            <a:off x="10068295" y="4129979"/>
            <a:ext cx="2050180" cy="2125031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1175672" y="3238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在此输入标题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31" y="106877"/>
            <a:ext cx="894212" cy="88564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389809" y="231557"/>
            <a:ext cx="561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7" name="椭圆 46"/>
          <p:cNvSpPr/>
          <p:nvPr/>
        </p:nvSpPr>
        <p:spPr>
          <a:xfrm flipV="1">
            <a:off x="8385283" y="-1766279"/>
            <a:ext cx="3044730" cy="304473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flipV="1">
            <a:off x="7956220" y="-1838918"/>
            <a:ext cx="3473793" cy="3473794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35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0.2713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accel="67000" decel="33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autoRev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3.75E-6 -3.33333E-6 L 3.75E-6 0.13102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5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" presetClass="entr" presetSubtype="4" accel="52000" decel="48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path" presetSubtype="0" accel="31000" decel="69000" autoRev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-4.16667E-6 1.11022E-16 L -4.16667E-6 0.13102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5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4" accel="64000" decel="36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autoRev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1.11022E-16 0 L 1.11022E-16 0.07801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" presetClass="entr" presetSubtype="4" accel="52000" decel="48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autoRev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-2.91667E-6 1.85185E-6 L -2.91667E-6 0.04861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3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2" presetClass="entr" presetSubtype="4" accel="52000" decel="48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path" presetSubtype="0" accel="31000" decel="69000" autoRev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4.16667E-6 4.07407E-6 L 4.16667E-6 0.13101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5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70" dur="4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72" dur="4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74" dur="4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8" presetClass="emph" presetSubtype="0" repeatCount="indefinite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76" dur="4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2" grpId="0" animBg="1"/>
      <p:bldP spid="8" grpId="0" animBg="1"/>
      <p:bldP spid="42" grpId="0"/>
      <p:bldP spid="44" grpId="0"/>
      <p:bldP spid="47" grpId="0" animBg="1"/>
      <p:bldP spid="4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任意多边形 61"/>
          <p:cNvSpPr/>
          <p:nvPr/>
        </p:nvSpPr>
        <p:spPr>
          <a:xfrm>
            <a:off x="6110193" y="3309800"/>
            <a:ext cx="1599365" cy="311303"/>
          </a:xfrm>
          <a:custGeom>
            <a:avLst/>
            <a:gdLst>
              <a:gd name="connsiteX0" fmla="*/ 799683 w 1599365"/>
              <a:gd name="connsiteY0" fmla="*/ 0 h 311303"/>
              <a:gd name="connsiteX1" fmla="*/ 904324 w 1599365"/>
              <a:gd name="connsiteY1" fmla="*/ 69361 h 311303"/>
              <a:gd name="connsiteX2" fmla="*/ 911135 w 1599365"/>
              <a:gd name="connsiteY2" fmla="*/ 103100 h 311303"/>
              <a:gd name="connsiteX3" fmla="*/ 1599365 w 1599365"/>
              <a:gd name="connsiteY3" fmla="*/ 103100 h 311303"/>
              <a:gd name="connsiteX4" fmla="*/ 1599365 w 1599365"/>
              <a:gd name="connsiteY4" fmla="*/ 311303 h 311303"/>
              <a:gd name="connsiteX5" fmla="*/ 0 w 1599365"/>
              <a:gd name="connsiteY5" fmla="*/ 311303 h 311303"/>
              <a:gd name="connsiteX6" fmla="*/ 0 w 1599365"/>
              <a:gd name="connsiteY6" fmla="*/ 103100 h 311303"/>
              <a:gd name="connsiteX7" fmla="*/ 688231 w 1599365"/>
              <a:gd name="connsiteY7" fmla="*/ 103100 h 311303"/>
              <a:gd name="connsiteX8" fmla="*/ 695043 w 1599365"/>
              <a:gd name="connsiteY8" fmla="*/ 69361 h 311303"/>
              <a:gd name="connsiteX9" fmla="*/ 799683 w 1599365"/>
              <a:gd name="connsiteY9" fmla="*/ 0 h 31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9365" h="311303">
                <a:moveTo>
                  <a:pt x="799683" y="0"/>
                </a:moveTo>
                <a:cubicBezTo>
                  <a:pt x="846723" y="0"/>
                  <a:pt x="887084" y="28600"/>
                  <a:pt x="904324" y="69361"/>
                </a:cubicBezTo>
                <a:lnTo>
                  <a:pt x="911135" y="103100"/>
                </a:lnTo>
                <a:lnTo>
                  <a:pt x="1599365" y="103100"/>
                </a:lnTo>
                <a:lnTo>
                  <a:pt x="1599365" y="311303"/>
                </a:lnTo>
                <a:lnTo>
                  <a:pt x="0" y="311303"/>
                </a:lnTo>
                <a:lnTo>
                  <a:pt x="0" y="103100"/>
                </a:lnTo>
                <a:lnTo>
                  <a:pt x="688231" y="103100"/>
                </a:lnTo>
                <a:lnTo>
                  <a:pt x="695043" y="69361"/>
                </a:lnTo>
                <a:cubicBezTo>
                  <a:pt x="712283" y="28600"/>
                  <a:pt x="752643" y="0"/>
                  <a:pt x="799683" y="0"/>
                </a:cubicBezTo>
                <a:close/>
              </a:path>
            </a:pathLst>
          </a:custGeom>
          <a:solidFill>
            <a:srgbClr val="1BCD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 sz="1264"/>
          </a:p>
        </p:txBody>
      </p:sp>
      <p:sp>
        <p:nvSpPr>
          <p:cNvPr id="60" name="任意多边形 59"/>
          <p:cNvSpPr/>
          <p:nvPr/>
        </p:nvSpPr>
        <p:spPr>
          <a:xfrm>
            <a:off x="2854683" y="3319257"/>
            <a:ext cx="1599365" cy="301848"/>
          </a:xfrm>
          <a:custGeom>
            <a:avLst/>
            <a:gdLst>
              <a:gd name="connsiteX0" fmla="*/ 771292 w 1599365"/>
              <a:gd name="connsiteY0" fmla="*/ 0 h 301848"/>
              <a:gd name="connsiteX1" fmla="*/ 875933 w 1599365"/>
              <a:gd name="connsiteY1" fmla="*/ 69361 h 301848"/>
              <a:gd name="connsiteX2" fmla="*/ 880835 w 1599365"/>
              <a:gd name="connsiteY2" fmla="*/ 93645 h 301848"/>
              <a:gd name="connsiteX3" fmla="*/ 1599365 w 1599365"/>
              <a:gd name="connsiteY3" fmla="*/ 93645 h 301848"/>
              <a:gd name="connsiteX4" fmla="*/ 1599365 w 1599365"/>
              <a:gd name="connsiteY4" fmla="*/ 301848 h 301848"/>
              <a:gd name="connsiteX5" fmla="*/ 0 w 1599365"/>
              <a:gd name="connsiteY5" fmla="*/ 301848 h 301848"/>
              <a:gd name="connsiteX6" fmla="*/ 0 w 1599365"/>
              <a:gd name="connsiteY6" fmla="*/ 93645 h 301848"/>
              <a:gd name="connsiteX7" fmla="*/ 661749 w 1599365"/>
              <a:gd name="connsiteY7" fmla="*/ 93645 h 301848"/>
              <a:gd name="connsiteX8" fmla="*/ 666652 w 1599365"/>
              <a:gd name="connsiteY8" fmla="*/ 69361 h 301848"/>
              <a:gd name="connsiteX9" fmla="*/ 771292 w 1599365"/>
              <a:gd name="connsiteY9" fmla="*/ 0 h 30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9365" h="301848">
                <a:moveTo>
                  <a:pt x="771292" y="0"/>
                </a:moveTo>
                <a:cubicBezTo>
                  <a:pt x="818332" y="0"/>
                  <a:pt x="858692" y="28600"/>
                  <a:pt x="875933" y="69361"/>
                </a:cubicBezTo>
                <a:lnTo>
                  <a:pt x="880835" y="93645"/>
                </a:lnTo>
                <a:lnTo>
                  <a:pt x="1599365" y="93645"/>
                </a:lnTo>
                <a:lnTo>
                  <a:pt x="1599365" y="301848"/>
                </a:lnTo>
                <a:lnTo>
                  <a:pt x="0" y="301848"/>
                </a:lnTo>
                <a:lnTo>
                  <a:pt x="0" y="93645"/>
                </a:lnTo>
                <a:lnTo>
                  <a:pt x="661749" y="93645"/>
                </a:lnTo>
                <a:lnTo>
                  <a:pt x="666652" y="69361"/>
                </a:lnTo>
                <a:cubicBezTo>
                  <a:pt x="683892" y="28600"/>
                  <a:pt x="724252" y="0"/>
                  <a:pt x="771292" y="0"/>
                </a:cubicBezTo>
                <a:close/>
              </a:path>
            </a:pathLst>
          </a:custGeom>
          <a:solidFill>
            <a:srgbClr val="328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 sz="1264"/>
          </a:p>
        </p:txBody>
      </p:sp>
      <p:sp>
        <p:nvSpPr>
          <p:cNvPr id="64" name="任意多边形 63"/>
          <p:cNvSpPr/>
          <p:nvPr/>
        </p:nvSpPr>
        <p:spPr>
          <a:xfrm>
            <a:off x="9365707" y="3324719"/>
            <a:ext cx="1599364" cy="296383"/>
          </a:xfrm>
          <a:custGeom>
            <a:avLst/>
            <a:gdLst>
              <a:gd name="connsiteX0" fmla="*/ 835170 w 1599364"/>
              <a:gd name="connsiteY0" fmla="*/ 0 h 296383"/>
              <a:gd name="connsiteX1" fmla="*/ 939810 w 1599364"/>
              <a:gd name="connsiteY1" fmla="*/ 69361 h 296383"/>
              <a:gd name="connsiteX2" fmla="*/ 943610 w 1599364"/>
              <a:gd name="connsiteY2" fmla="*/ 88181 h 296383"/>
              <a:gd name="connsiteX3" fmla="*/ 1495264 w 1599364"/>
              <a:gd name="connsiteY3" fmla="*/ 88181 h 296383"/>
              <a:gd name="connsiteX4" fmla="*/ 1599364 w 1599364"/>
              <a:gd name="connsiteY4" fmla="*/ 192282 h 296383"/>
              <a:gd name="connsiteX5" fmla="*/ 1495264 w 1599364"/>
              <a:gd name="connsiteY5" fmla="*/ 296383 h 296383"/>
              <a:gd name="connsiteX6" fmla="*/ 0 w 1599364"/>
              <a:gd name="connsiteY6" fmla="*/ 296383 h 296383"/>
              <a:gd name="connsiteX7" fmla="*/ 0 w 1599364"/>
              <a:gd name="connsiteY7" fmla="*/ 88181 h 296383"/>
              <a:gd name="connsiteX8" fmla="*/ 726730 w 1599364"/>
              <a:gd name="connsiteY8" fmla="*/ 88181 h 296383"/>
              <a:gd name="connsiteX9" fmla="*/ 730530 w 1599364"/>
              <a:gd name="connsiteY9" fmla="*/ 69361 h 296383"/>
              <a:gd name="connsiteX10" fmla="*/ 835170 w 1599364"/>
              <a:gd name="connsiteY10" fmla="*/ 0 h 29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99364" h="296383">
                <a:moveTo>
                  <a:pt x="835170" y="0"/>
                </a:moveTo>
                <a:cubicBezTo>
                  <a:pt x="882210" y="0"/>
                  <a:pt x="922570" y="28600"/>
                  <a:pt x="939810" y="69361"/>
                </a:cubicBezTo>
                <a:lnTo>
                  <a:pt x="943610" y="88181"/>
                </a:lnTo>
                <a:lnTo>
                  <a:pt x="1495264" y="88181"/>
                </a:lnTo>
                <a:cubicBezTo>
                  <a:pt x="1552756" y="88181"/>
                  <a:pt x="1599364" y="134789"/>
                  <a:pt x="1599364" y="192282"/>
                </a:cubicBezTo>
                <a:cubicBezTo>
                  <a:pt x="1599364" y="249775"/>
                  <a:pt x="1552756" y="296383"/>
                  <a:pt x="1495264" y="296383"/>
                </a:cubicBezTo>
                <a:lnTo>
                  <a:pt x="0" y="296383"/>
                </a:lnTo>
                <a:lnTo>
                  <a:pt x="0" y="88181"/>
                </a:lnTo>
                <a:lnTo>
                  <a:pt x="726730" y="88181"/>
                </a:lnTo>
                <a:lnTo>
                  <a:pt x="730530" y="69361"/>
                </a:lnTo>
                <a:cubicBezTo>
                  <a:pt x="747770" y="28600"/>
                  <a:pt x="788130" y="0"/>
                  <a:pt x="835170" y="0"/>
                </a:cubicBezTo>
                <a:close/>
              </a:path>
            </a:pathLst>
          </a:custGeom>
          <a:solidFill>
            <a:srgbClr val="267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 sz="1264"/>
          </a:p>
        </p:txBody>
      </p:sp>
      <p:sp>
        <p:nvSpPr>
          <p:cNvPr id="61" name="任意多边形 60"/>
          <p:cNvSpPr/>
          <p:nvPr/>
        </p:nvSpPr>
        <p:spPr>
          <a:xfrm>
            <a:off x="4482439" y="3412901"/>
            <a:ext cx="1599365" cy="305843"/>
          </a:xfrm>
          <a:custGeom>
            <a:avLst/>
            <a:gdLst>
              <a:gd name="connsiteX0" fmla="*/ 0 w 1599365"/>
              <a:gd name="connsiteY0" fmla="*/ 0 h 305843"/>
              <a:gd name="connsiteX1" fmla="*/ 1599365 w 1599365"/>
              <a:gd name="connsiteY1" fmla="*/ 0 h 305843"/>
              <a:gd name="connsiteX2" fmla="*/ 1599365 w 1599365"/>
              <a:gd name="connsiteY2" fmla="*/ 208203 h 305843"/>
              <a:gd name="connsiteX3" fmla="*/ 938424 w 1599365"/>
              <a:gd name="connsiteY3" fmla="*/ 208203 h 305843"/>
              <a:gd name="connsiteX4" fmla="*/ 932715 w 1599365"/>
              <a:gd name="connsiteY4" fmla="*/ 236483 h 305843"/>
              <a:gd name="connsiteX5" fmla="*/ 828074 w 1599365"/>
              <a:gd name="connsiteY5" fmla="*/ 305843 h 305843"/>
              <a:gd name="connsiteX6" fmla="*/ 723434 w 1599365"/>
              <a:gd name="connsiteY6" fmla="*/ 236483 h 305843"/>
              <a:gd name="connsiteX7" fmla="*/ 717724 w 1599365"/>
              <a:gd name="connsiteY7" fmla="*/ 208203 h 305843"/>
              <a:gd name="connsiteX8" fmla="*/ 0 w 1599365"/>
              <a:gd name="connsiteY8" fmla="*/ 208203 h 305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9365" h="305843">
                <a:moveTo>
                  <a:pt x="0" y="0"/>
                </a:moveTo>
                <a:lnTo>
                  <a:pt x="1599365" y="0"/>
                </a:lnTo>
                <a:lnTo>
                  <a:pt x="1599365" y="208203"/>
                </a:lnTo>
                <a:lnTo>
                  <a:pt x="938424" y="208203"/>
                </a:lnTo>
                <a:lnTo>
                  <a:pt x="932715" y="236483"/>
                </a:lnTo>
                <a:cubicBezTo>
                  <a:pt x="915475" y="277243"/>
                  <a:pt x="875114" y="305843"/>
                  <a:pt x="828074" y="305843"/>
                </a:cubicBezTo>
                <a:cubicBezTo>
                  <a:pt x="781034" y="305843"/>
                  <a:pt x="740674" y="277243"/>
                  <a:pt x="723434" y="236483"/>
                </a:cubicBezTo>
                <a:lnTo>
                  <a:pt x="717724" y="208203"/>
                </a:lnTo>
                <a:lnTo>
                  <a:pt x="0" y="208203"/>
                </a:lnTo>
                <a:close/>
              </a:path>
            </a:pathLst>
          </a:custGeom>
          <a:solidFill>
            <a:srgbClr val="56B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 sz="1264"/>
          </a:p>
        </p:txBody>
      </p:sp>
      <p:sp>
        <p:nvSpPr>
          <p:cNvPr id="59" name="任意多边形 58"/>
          <p:cNvSpPr/>
          <p:nvPr/>
        </p:nvSpPr>
        <p:spPr>
          <a:xfrm>
            <a:off x="1226926" y="3412903"/>
            <a:ext cx="1599366" cy="305841"/>
          </a:xfrm>
          <a:custGeom>
            <a:avLst/>
            <a:gdLst>
              <a:gd name="connsiteX0" fmla="*/ 104101 w 1599366"/>
              <a:gd name="connsiteY0" fmla="*/ 0 h 305841"/>
              <a:gd name="connsiteX1" fmla="*/ 1599366 w 1599366"/>
              <a:gd name="connsiteY1" fmla="*/ 0 h 305841"/>
              <a:gd name="connsiteX2" fmla="*/ 1599366 w 1599366"/>
              <a:gd name="connsiteY2" fmla="*/ 208203 h 305841"/>
              <a:gd name="connsiteX3" fmla="*/ 947888 w 1599366"/>
              <a:gd name="connsiteY3" fmla="*/ 208203 h 305841"/>
              <a:gd name="connsiteX4" fmla="*/ 942179 w 1599366"/>
              <a:gd name="connsiteY4" fmla="*/ 236481 h 305841"/>
              <a:gd name="connsiteX5" fmla="*/ 837538 w 1599366"/>
              <a:gd name="connsiteY5" fmla="*/ 305841 h 305841"/>
              <a:gd name="connsiteX6" fmla="*/ 732898 w 1599366"/>
              <a:gd name="connsiteY6" fmla="*/ 236481 h 305841"/>
              <a:gd name="connsiteX7" fmla="*/ 727189 w 1599366"/>
              <a:gd name="connsiteY7" fmla="*/ 208203 h 305841"/>
              <a:gd name="connsiteX8" fmla="*/ 104101 w 1599366"/>
              <a:gd name="connsiteY8" fmla="*/ 208203 h 305841"/>
              <a:gd name="connsiteX9" fmla="*/ 0 w 1599366"/>
              <a:gd name="connsiteY9" fmla="*/ 104102 h 305841"/>
              <a:gd name="connsiteX10" fmla="*/ 104101 w 1599366"/>
              <a:gd name="connsiteY10" fmla="*/ 0 h 305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99366" h="305841">
                <a:moveTo>
                  <a:pt x="104101" y="0"/>
                </a:moveTo>
                <a:lnTo>
                  <a:pt x="1599366" y="0"/>
                </a:lnTo>
                <a:lnTo>
                  <a:pt x="1599366" y="208203"/>
                </a:lnTo>
                <a:lnTo>
                  <a:pt x="947888" y="208203"/>
                </a:lnTo>
                <a:lnTo>
                  <a:pt x="942179" y="236481"/>
                </a:lnTo>
                <a:cubicBezTo>
                  <a:pt x="924938" y="277241"/>
                  <a:pt x="884578" y="305841"/>
                  <a:pt x="837538" y="305841"/>
                </a:cubicBezTo>
                <a:cubicBezTo>
                  <a:pt x="790498" y="305841"/>
                  <a:pt x="750138" y="277241"/>
                  <a:pt x="732898" y="236481"/>
                </a:cubicBezTo>
                <a:lnTo>
                  <a:pt x="727189" y="208203"/>
                </a:lnTo>
                <a:lnTo>
                  <a:pt x="104101" y="208203"/>
                </a:lnTo>
                <a:cubicBezTo>
                  <a:pt x="46608" y="208203"/>
                  <a:pt x="0" y="161595"/>
                  <a:pt x="0" y="104102"/>
                </a:cubicBezTo>
                <a:cubicBezTo>
                  <a:pt x="0" y="46608"/>
                  <a:pt x="46608" y="0"/>
                  <a:pt x="104101" y="0"/>
                </a:cubicBezTo>
                <a:close/>
              </a:path>
            </a:pathLst>
          </a:custGeom>
          <a:solidFill>
            <a:srgbClr val="267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 sz="1264"/>
          </a:p>
        </p:txBody>
      </p:sp>
      <p:sp>
        <p:nvSpPr>
          <p:cNvPr id="63" name="任意多边形 62"/>
          <p:cNvSpPr/>
          <p:nvPr/>
        </p:nvSpPr>
        <p:spPr>
          <a:xfrm>
            <a:off x="7737950" y="3412899"/>
            <a:ext cx="1599365" cy="305844"/>
          </a:xfrm>
          <a:custGeom>
            <a:avLst/>
            <a:gdLst>
              <a:gd name="connsiteX0" fmla="*/ 0 w 1599365"/>
              <a:gd name="connsiteY0" fmla="*/ 0 h 305844"/>
              <a:gd name="connsiteX1" fmla="*/ 1599365 w 1599365"/>
              <a:gd name="connsiteY1" fmla="*/ 0 h 305844"/>
              <a:gd name="connsiteX2" fmla="*/ 1599365 w 1599365"/>
              <a:gd name="connsiteY2" fmla="*/ 208203 h 305844"/>
              <a:gd name="connsiteX3" fmla="*/ 973912 w 1599365"/>
              <a:gd name="connsiteY3" fmla="*/ 208203 h 305844"/>
              <a:gd name="connsiteX4" fmla="*/ 968202 w 1599365"/>
              <a:gd name="connsiteY4" fmla="*/ 236484 h 305844"/>
              <a:gd name="connsiteX5" fmla="*/ 863562 w 1599365"/>
              <a:gd name="connsiteY5" fmla="*/ 305844 h 305844"/>
              <a:gd name="connsiteX6" fmla="*/ 758922 w 1599365"/>
              <a:gd name="connsiteY6" fmla="*/ 236484 h 305844"/>
              <a:gd name="connsiteX7" fmla="*/ 753212 w 1599365"/>
              <a:gd name="connsiteY7" fmla="*/ 208203 h 305844"/>
              <a:gd name="connsiteX8" fmla="*/ 0 w 1599365"/>
              <a:gd name="connsiteY8" fmla="*/ 208203 h 30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9365" h="305844">
                <a:moveTo>
                  <a:pt x="0" y="0"/>
                </a:moveTo>
                <a:lnTo>
                  <a:pt x="1599365" y="0"/>
                </a:lnTo>
                <a:lnTo>
                  <a:pt x="1599365" y="208203"/>
                </a:lnTo>
                <a:lnTo>
                  <a:pt x="973912" y="208203"/>
                </a:lnTo>
                <a:lnTo>
                  <a:pt x="968202" y="236484"/>
                </a:lnTo>
                <a:cubicBezTo>
                  <a:pt x="950962" y="277244"/>
                  <a:pt x="910602" y="305844"/>
                  <a:pt x="863562" y="305844"/>
                </a:cubicBezTo>
                <a:cubicBezTo>
                  <a:pt x="816522" y="305844"/>
                  <a:pt x="776162" y="277244"/>
                  <a:pt x="758922" y="236484"/>
                </a:cubicBezTo>
                <a:lnTo>
                  <a:pt x="753212" y="208203"/>
                </a:lnTo>
                <a:lnTo>
                  <a:pt x="0" y="208203"/>
                </a:lnTo>
                <a:close/>
              </a:path>
            </a:pathLst>
          </a:custGeom>
          <a:solidFill>
            <a:srgbClr val="328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bg-BG" sz="1264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14" y="3795760"/>
            <a:ext cx="949790" cy="940686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14" y="2203914"/>
            <a:ext cx="949790" cy="940686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71" y="3795760"/>
            <a:ext cx="949790" cy="940686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71" y="2203914"/>
            <a:ext cx="949790" cy="940686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228" y="3795760"/>
            <a:ext cx="949790" cy="940686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828" y="2203914"/>
            <a:ext cx="949790" cy="940686"/>
          </a:xfrm>
          <a:prstGeom prst="rect">
            <a:avLst/>
          </a:prstGeom>
        </p:spPr>
      </p:pic>
      <p:grpSp>
        <p:nvGrpSpPr>
          <p:cNvPr id="70" name="组合 69"/>
          <p:cNvGrpSpPr/>
          <p:nvPr/>
        </p:nvGrpSpPr>
        <p:grpSpPr>
          <a:xfrm>
            <a:off x="1092304" y="2321114"/>
            <a:ext cx="1868610" cy="1091785"/>
            <a:chOff x="1523743" y="2488346"/>
            <a:chExt cx="1868610" cy="1091785"/>
          </a:xfrm>
        </p:grpSpPr>
        <p:sp>
          <p:nvSpPr>
            <p:cNvPr id="71" name="文本框 70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72" name="AutoShape 3"/>
            <p:cNvSpPr>
              <a:spLocks/>
            </p:cNvSpPr>
            <p:nvPr/>
          </p:nvSpPr>
          <p:spPr bwMode="auto">
            <a:xfrm>
              <a:off x="1523743" y="2965768"/>
              <a:ext cx="1868610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4358018" y="2321114"/>
            <a:ext cx="1868610" cy="1091785"/>
            <a:chOff x="1523743" y="2488346"/>
            <a:chExt cx="1868610" cy="1091785"/>
          </a:xfrm>
        </p:grpSpPr>
        <p:sp>
          <p:nvSpPr>
            <p:cNvPr id="77" name="文本框 76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78" name="AutoShape 3"/>
            <p:cNvSpPr>
              <a:spLocks/>
            </p:cNvSpPr>
            <p:nvPr/>
          </p:nvSpPr>
          <p:spPr bwMode="auto">
            <a:xfrm>
              <a:off x="1523743" y="2965768"/>
              <a:ext cx="1868610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7623732" y="2321114"/>
            <a:ext cx="1868610" cy="1091785"/>
            <a:chOff x="1523743" y="2488346"/>
            <a:chExt cx="1868610" cy="1091785"/>
          </a:xfrm>
        </p:grpSpPr>
        <p:sp>
          <p:nvSpPr>
            <p:cNvPr id="80" name="文本框 79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81" name="AutoShape 3"/>
            <p:cNvSpPr>
              <a:spLocks/>
            </p:cNvSpPr>
            <p:nvPr/>
          </p:nvSpPr>
          <p:spPr bwMode="auto">
            <a:xfrm>
              <a:off x="1523743" y="2965768"/>
              <a:ext cx="1868610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703390" y="3845114"/>
            <a:ext cx="1868610" cy="1091785"/>
            <a:chOff x="1523743" y="2488346"/>
            <a:chExt cx="1868610" cy="1091785"/>
          </a:xfrm>
        </p:grpSpPr>
        <p:sp>
          <p:nvSpPr>
            <p:cNvPr id="83" name="文本框 82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84" name="AutoShape 3"/>
            <p:cNvSpPr>
              <a:spLocks/>
            </p:cNvSpPr>
            <p:nvPr/>
          </p:nvSpPr>
          <p:spPr bwMode="auto">
            <a:xfrm>
              <a:off x="1523743" y="2965768"/>
              <a:ext cx="1868610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5969104" y="3845114"/>
            <a:ext cx="1868610" cy="1091785"/>
            <a:chOff x="1523743" y="2488346"/>
            <a:chExt cx="1868610" cy="1091785"/>
          </a:xfrm>
        </p:grpSpPr>
        <p:sp>
          <p:nvSpPr>
            <p:cNvPr id="86" name="文本框 85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87" name="AutoShape 3"/>
            <p:cNvSpPr>
              <a:spLocks/>
            </p:cNvSpPr>
            <p:nvPr/>
          </p:nvSpPr>
          <p:spPr bwMode="auto">
            <a:xfrm>
              <a:off x="1523743" y="2965768"/>
              <a:ext cx="1868610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9234818" y="3845114"/>
            <a:ext cx="1868610" cy="1091785"/>
            <a:chOff x="1523743" y="2488346"/>
            <a:chExt cx="1868610" cy="1091785"/>
          </a:xfrm>
        </p:grpSpPr>
        <p:sp>
          <p:nvSpPr>
            <p:cNvPr id="89" name="文本框 88"/>
            <p:cNvSpPr txBox="1"/>
            <p:nvPr/>
          </p:nvSpPr>
          <p:spPr>
            <a:xfrm>
              <a:off x="1647568" y="248834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特雅宋_GBK" panose="02000000000000000000" pitchFamily="2" charset="-122"/>
                  <a:ea typeface="方正特雅宋_GBK" panose="02000000000000000000" pitchFamily="2" charset="-122"/>
                </a:rPr>
                <a:t>输入文本</a:t>
              </a:r>
            </a:p>
          </p:txBody>
        </p:sp>
        <p:sp>
          <p:nvSpPr>
            <p:cNvPr id="90" name="AutoShape 3"/>
            <p:cNvSpPr>
              <a:spLocks/>
            </p:cNvSpPr>
            <p:nvPr/>
          </p:nvSpPr>
          <p:spPr bwMode="auto">
            <a:xfrm>
              <a:off x="1523743" y="2965768"/>
              <a:ext cx="1868610" cy="614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" panose="020F0502020204030203" pitchFamily="34" charset="0"/>
                </a:rPr>
                <a:t>RAPIDPPT, the leader of professional PPT designer in China. </a:t>
              </a:r>
            </a:p>
          </p:txBody>
        </p:sp>
      </p:grpSp>
      <p:sp>
        <p:nvSpPr>
          <p:cNvPr id="91" name="文本框 90"/>
          <p:cNvSpPr txBox="1"/>
          <p:nvPr/>
        </p:nvSpPr>
        <p:spPr>
          <a:xfrm>
            <a:off x="1175672" y="3238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在此输入标题</a:t>
            </a:r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31" y="106877"/>
            <a:ext cx="894212" cy="885640"/>
          </a:xfrm>
          <a:prstGeom prst="rect">
            <a:avLst/>
          </a:prstGeom>
        </p:spPr>
      </p:pic>
      <p:sp>
        <p:nvSpPr>
          <p:cNvPr id="93" name="文本框 92"/>
          <p:cNvSpPr txBox="1"/>
          <p:nvPr/>
        </p:nvSpPr>
        <p:spPr>
          <a:xfrm>
            <a:off x="389809" y="231557"/>
            <a:ext cx="561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6" name="AutoShape 3"/>
          <p:cNvSpPr>
            <a:spLocks/>
          </p:cNvSpPr>
          <p:nvPr/>
        </p:nvSpPr>
        <p:spPr bwMode="auto">
          <a:xfrm>
            <a:off x="3254632" y="5686850"/>
            <a:ext cx="5682736" cy="6143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RAPIDPPT, the leader of professional PPT designer in China. </a:t>
            </a:r>
          </a:p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5years of making professional PPT, 500 case studies for the classical PPT, make sure you will be satisfied. </a:t>
            </a:r>
          </a:p>
        </p:txBody>
      </p:sp>
    </p:spTree>
    <p:extLst>
      <p:ext uri="{BB962C8B-B14F-4D97-AF65-F5344CB8AC3E}">
        <p14:creationId xmlns:p14="http://schemas.microsoft.com/office/powerpoint/2010/main" val="126522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0.2713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repeatCount="3000" accel="20000" decel="20000" autoRev="1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Motion origin="layout" path="M 4.16667E-6 -7.40741E-7 L 4.16667E-6 0.01065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repeatCount="3000" accel="20000" decel="20000" autoRev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8.33333E-7 -4.81481E-6 L 8.33333E-7 0.01065 " pathEditMode="relative" rAng="0" ptsTypes="AA">
                                      <p:cBhvr>
                                        <p:cTn id="42" dur="75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repeatCount="3000" accel="20000" decel="20000" autoRev="1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-2.08333E-7 -7.40741E-7 L -2.08333E-7 0.01065 " pathEditMode="relative" rAng="0" ptsTypes="AA">
                                      <p:cBhvr>
                                        <p:cTn id="4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repeatCount="3000" accel="20000" decel="20000" autoRev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3.54167E-6 -4.81481E-6 L -3.54167E-6 0.01065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repeatCount="3000" accel="20000" decel="20000" autoRev="1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Motion origin="layout" path="M -4.58333E-6 -7.40741E-7 L -4.58333E-6 0.01065 " pathEditMode="relative" rAng="0" ptsTypes="AA">
                                      <p:cBhvr>
                                        <p:cTn id="57" dur="75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2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repeatCount="3000" accel="20000" decel="20000" autoRev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2.08333E-6 -4.81481E-6 L 2.08333E-6 0.01065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2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0" grpId="0" animBg="1"/>
      <p:bldP spid="64" grpId="0" animBg="1"/>
      <p:bldP spid="61" grpId="0" animBg="1"/>
      <p:bldP spid="59" grpId="0" animBg="1"/>
      <p:bldP spid="63" grpId="0" animBg="1"/>
      <p:bldP spid="91" grpId="0"/>
      <p:bldP spid="93" grpId="0"/>
      <p:bldP spid="9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flipH="1">
            <a:off x="1" y="0"/>
            <a:ext cx="12191999" cy="6858000"/>
            <a:chOff x="1" y="0"/>
            <a:chExt cx="12191999" cy="685800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63" b="8418"/>
            <a:stretch/>
          </p:blipFill>
          <p:spPr>
            <a:xfrm>
              <a:off x="1916303" y="0"/>
              <a:ext cx="10275697" cy="683895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" y="0"/>
              <a:ext cx="6328228" cy="6858000"/>
            </a:xfrm>
            <a:prstGeom prst="rect">
              <a:avLst/>
            </a:prstGeom>
            <a:gradFill flip="none" rotWithShape="1">
              <a:gsLst>
                <a:gs pos="43000">
                  <a:srgbClr val="FFFFFF"/>
                </a:gs>
                <a:gs pos="84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763198" y="777059"/>
            <a:ext cx="3512500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250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342333" y="3892859"/>
            <a:ext cx="32670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汉仪综艺体简" panose="02010609000101010101" pitchFamily="49" charset="-122"/>
              </a:rPr>
              <a:t>PART TWO</a:t>
            </a:r>
            <a:endParaRPr lang="zh-CN" altLang="en-US" sz="4800" spc="6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汉仪综艺体简" panose="0201060900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033007" y="361215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特雅宋_GBK" panose="02000000000000000000" pitchFamily="2" charset="-122"/>
                <a:ea typeface="方正特雅宋_GBK" panose="02000000000000000000" pitchFamily="2" charset="-122"/>
              </a:rPr>
              <a:t>输入文本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574" y="3381796"/>
            <a:ext cx="270600" cy="26800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46" y="3381796"/>
            <a:ext cx="270600" cy="26800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718" y="3381796"/>
            <a:ext cx="270600" cy="26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3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autoRev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2.5E-6 -1.11022E-16 L -2.5E-6 -0.09074 " pathEditMode="relative" rAng="0" ptsTypes="AA">
                                      <p:cBhvr>
                                        <p:cTn id="24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53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4" presetClass="path" presetSubtype="0" accel="64000" decel="36000" autoRev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3.95833E-6 -1.11022E-16 L 3.95833E-6 -0.1125 " pathEditMode="relative" rAng="0" ptsTypes="AA">
                                      <p:cBhvr>
                                        <p:cTn id="31" dur="1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62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4" presetClass="path" presetSubtype="0" accel="33000" decel="67000" autoRev="1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2.08333E-7 -1.11022E-16 L 2.08333E-7 -0.09653 " pathEditMode="relative" rAng="0" ptsTypes="AA">
                                      <p:cBhvr>
                                        <p:cTn id="38" dur="1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3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nodeType="withEffect">
                                  <p:stCondLst>
                                    <p:cond delay="7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3994</TotalTime>
  <Words>3576</Words>
  <Application>Microsoft Office PowerPoint</Application>
  <PresentationFormat>宽屏</PresentationFormat>
  <Paragraphs>424</Paragraphs>
  <Slides>30</Slides>
  <Notes>30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8" baseType="lpstr">
      <vt:lpstr>微软雅黑</vt:lpstr>
      <vt:lpstr>Open Sans</vt:lpstr>
      <vt:lpstr>nevis Bold</vt:lpstr>
      <vt:lpstr>Roboto condensed</vt:lpstr>
      <vt:lpstr>맑은 고딕</vt:lpstr>
      <vt:lpstr>Calibri Light</vt:lpstr>
      <vt:lpstr>方正正大黑简体</vt:lpstr>
      <vt:lpstr>Arial</vt:lpstr>
      <vt:lpstr>Lato</vt:lpstr>
      <vt:lpstr>Impact</vt:lpstr>
      <vt:lpstr>FontAwesome</vt:lpstr>
      <vt:lpstr>宋体</vt:lpstr>
      <vt:lpstr>Open Sans Light</vt:lpstr>
      <vt:lpstr>站酷高端黑</vt:lpstr>
      <vt:lpstr>方正特雅宋_GBK</vt:lpstr>
      <vt:lpstr>汉仪综艺体简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谢晶</dc:creator>
  <cp:lastModifiedBy>Administrator</cp:lastModifiedBy>
  <cp:revision>161</cp:revision>
  <dcterms:created xsi:type="dcterms:W3CDTF">2015-04-15T11:44:38Z</dcterms:created>
  <dcterms:modified xsi:type="dcterms:W3CDTF">2017-12-10T03:17:44Z</dcterms:modified>
</cp:coreProperties>
</file>